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66" r:id="rId4"/>
    <p:sldId id="259" r:id="rId5"/>
    <p:sldId id="260" r:id="rId6"/>
    <p:sldId id="264" r:id="rId7"/>
    <p:sldId id="265" r:id="rId8"/>
    <p:sldId id="261" r:id="rId9"/>
    <p:sldId id="269" r:id="rId10"/>
    <p:sldId id="262" r:id="rId11"/>
    <p:sldId id="270" r:id="rId12"/>
    <p:sldId id="263" r:id="rId13"/>
  </p:sldIdLst>
  <p:sldSz cx="9144000" cy="5143500" type="screen16x9"/>
  <p:notesSz cx="6858000" cy="9144000"/>
  <p:embeddedFontLst>
    <p:embeddedFont>
      <p:font typeface="Raleway" panose="020B0604020202020204" charset="0"/>
      <p:regular r:id="rId15"/>
      <p:bold r:id="rId16"/>
      <p:italic r:id="rId17"/>
      <p:boldItalic r:id="rId18"/>
    </p:embeddedFont>
    <p:embeddedFont>
      <p:font typeface="Roboto" panose="020B0604020202020204" charset="0"/>
      <p:regular r:id="rId19"/>
      <p:bold r:id="rId20"/>
      <p:italic r:id="rId21"/>
      <p:boldItalic r:id="rId22"/>
    </p:embeddedFont>
    <p:embeddedFont>
      <p:font typeface="Source Sans Pr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E16EA8-C762-4301-82CF-00A49EA56616}" v="4" dt="2020-11-19T18:01:55.057"/>
    <p1510:client id="{0E77E7F0-77C4-480F-85E5-366CE684E262}" v="11" dt="2020-11-19T18:03:57.413"/>
    <p1510:client id="{380C395C-9A32-4CBD-9731-B66CA33F94A7}" v="11" dt="2020-11-24T18:31:02.191"/>
    <p1510:client id="{3AD162C2-FCF5-41E7-9D42-6C394A8EC17D}" v="23" dt="2020-11-24T13:51:34.864"/>
    <p1510:client id="{6B2C9804-5949-4E9E-B397-6AD6C16A6254}" v="1" dt="2020-11-24T18:17:24.179"/>
    <p1510:client id="{6DADDCBB-9A1C-4770-95C9-2DD19610AC3C}" v="17" dt="2020-11-19T22:39:38.566"/>
    <p1510:client id="{74F94BDE-4A62-40DA-9471-9CE07FEE32FA}" v="793" dt="2020-11-15T17:17:54.329"/>
    <p1510:client id="{89409880-8119-4C04-820E-64E2121113BD}" v="7" dt="2020-11-19T18:00:00.013"/>
    <p1510:client id="{99EB85D0-4C0D-4ACD-82CE-303494ECAD3D}" v="1" dt="2020-11-19T22:18:26.285"/>
    <p1510:client id="{C989F5E9-C409-4804-8E1D-88C473A71386}" v="137" dt="2020-11-10T13:36:40.668"/>
    <p1510:client id="{F9C3DFF2-38FA-4D95-B19B-95BF9C146574}" v="477" dt="2020-11-15T17:11:44.959"/>
    <p1510:client id="{FABDE7C3-8F8F-4F91-A17C-CF8213CB5235}" v="1" dt="2020-11-20T10:56:37.866"/>
    <p1510:client id="{FEE49F32-19A5-4C2A-B141-238CF9C6422C}" v="443" dt="2020-11-15T17:07:26.4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l.dominguez.carnuccio@alumnos.upm.es" userId="S::sol.dominguez.carnuccio@alumnos.upm.es::94cfc047-6a2f-4aec-ae1f-2ec13d5ddaad" providerId="AD" clId="Web-{74F94BDE-4A62-40DA-9471-9CE07FEE32FA}"/>
    <pc:docChg chg="addSld modSld">
      <pc:chgData name="sol.dominguez.carnuccio@alumnos.upm.es" userId="S::sol.dominguez.carnuccio@alumnos.upm.es::94cfc047-6a2f-4aec-ae1f-2ec13d5ddaad" providerId="AD" clId="Web-{74F94BDE-4A62-40DA-9471-9CE07FEE32FA}" dt="2020-11-15T17:17:54.095" v="765" actId="20577"/>
      <pc:docMkLst>
        <pc:docMk/>
      </pc:docMkLst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6:38:04.062" v="371"/>
        <pc:sldMkLst>
          <pc:docMk/>
          <pc:sldMk cId="0" sldId="258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6:19:52.055" v="1"/>
          <ac:spMkLst>
            <pc:docMk/>
            <pc:sldMk cId="0" sldId="258"/>
            <ac:spMk id="2" creationId="{17C23109-DA96-46AC-B294-F04AD88F6E3E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6:24.184" v="320" actId="20577"/>
          <ac:spMkLst>
            <pc:docMk/>
            <pc:sldMk cId="0" sldId="258"/>
            <ac:spMk id="76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1:02.303" v="76" actId="14100"/>
          <ac:spMkLst>
            <pc:docMk/>
            <pc:sldMk cId="0" sldId="258"/>
            <ac:spMk id="78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6:26.450" v="321" actId="20577"/>
          <ac:spMkLst>
            <pc:docMk/>
            <pc:sldMk cId="0" sldId="258"/>
            <ac:spMk id="79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0:54.146" v="75" actId="20577"/>
          <ac:spMkLst>
            <pc:docMk/>
            <pc:sldMk cId="0" sldId="258"/>
            <ac:spMk id="81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7:01.827" v="341" actId="20577"/>
          <ac:spMkLst>
            <pc:docMk/>
            <pc:sldMk cId="0" sldId="258"/>
            <ac:spMk id="82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3:02.399" v="140" actId="20577"/>
          <ac:spMkLst>
            <pc:docMk/>
            <pc:sldMk cId="0" sldId="258"/>
            <ac:spMk id="84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7:24.343" v="369" actId="20577"/>
          <ac:spMkLst>
            <pc:docMk/>
            <pc:sldMk cId="0" sldId="258"/>
            <ac:spMk id="85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2:58.571" v="139" actId="20577"/>
          <ac:spMkLst>
            <pc:docMk/>
            <pc:sldMk cId="0" sldId="258"/>
            <ac:spMk id="87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6:34.467" v="323" actId="20577"/>
          <ac:spMkLst>
            <pc:docMk/>
            <pc:sldMk cId="0" sldId="258"/>
            <ac:spMk id="88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19:48.789" v="0"/>
          <ac:spMkLst>
            <pc:docMk/>
            <pc:sldMk cId="0" sldId="258"/>
            <ac:spMk id="97" creationId="{00000000-0000-0000-0000-000000000000}"/>
          </ac:spMkLst>
        </pc:spChg>
        <pc:grpChg chg="mod">
          <ac:chgData name="sol.dominguez.carnuccio@alumnos.upm.es" userId="S::sol.dominguez.carnuccio@alumnos.upm.es::94cfc047-6a2f-4aec-ae1f-2ec13d5ddaad" providerId="AD" clId="Web-{74F94BDE-4A62-40DA-9471-9CE07FEE32FA}" dt="2020-11-15T16:32:28.773" v="133" actId="14100"/>
          <ac:grpSpMkLst>
            <pc:docMk/>
            <pc:sldMk cId="0" sldId="258"/>
            <ac:grpSpMk id="74" creationId="{00000000-0000-0000-0000-000000000000}"/>
          </ac:grpSpMkLst>
        </pc:grpChg>
        <pc:grpChg chg="mod">
          <ac:chgData name="sol.dominguez.carnuccio@alumnos.upm.es" userId="S::sol.dominguez.carnuccio@alumnos.upm.es::94cfc047-6a2f-4aec-ae1f-2ec13d5ddaad" providerId="AD" clId="Web-{74F94BDE-4A62-40DA-9471-9CE07FEE32FA}" dt="2020-11-15T16:32:36.383" v="135" actId="14100"/>
          <ac:grpSpMkLst>
            <pc:docMk/>
            <pc:sldMk cId="0" sldId="258"/>
            <ac:grpSpMk id="77" creationId="{00000000-0000-0000-0000-000000000000}"/>
          </ac:grpSpMkLst>
        </pc:grpChg>
        <pc:grpChg chg="mod">
          <ac:chgData name="sol.dominguez.carnuccio@alumnos.upm.es" userId="S::sol.dominguez.carnuccio@alumnos.upm.es::94cfc047-6a2f-4aec-ae1f-2ec13d5ddaad" providerId="AD" clId="Web-{74F94BDE-4A62-40DA-9471-9CE07FEE32FA}" dt="2020-11-15T16:32:40.149" v="136" actId="14100"/>
          <ac:grpSpMkLst>
            <pc:docMk/>
            <pc:sldMk cId="0" sldId="258"/>
            <ac:grpSpMk id="80" creationId="{00000000-0000-0000-0000-000000000000}"/>
          </ac:grpSpMkLst>
        </pc:grpChg>
        <pc:grpChg chg="mod">
          <ac:chgData name="sol.dominguez.carnuccio@alumnos.upm.es" userId="S::sol.dominguez.carnuccio@alumnos.upm.es::94cfc047-6a2f-4aec-ae1f-2ec13d5ddaad" providerId="AD" clId="Web-{74F94BDE-4A62-40DA-9471-9CE07FEE32FA}" dt="2020-11-15T16:32:47.508" v="138" actId="14100"/>
          <ac:grpSpMkLst>
            <pc:docMk/>
            <pc:sldMk cId="0" sldId="258"/>
            <ac:grpSpMk id="86" creationId="{00000000-0000-0000-0000-000000000000}"/>
          </ac:grpSpMkLst>
        </pc:grpChg>
        <pc:picChg chg="add del mod">
          <ac:chgData name="sol.dominguez.carnuccio@alumnos.upm.es" userId="S::sol.dominguez.carnuccio@alumnos.upm.es::94cfc047-6a2f-4aec-ae1f-2ec13d5ddaad" providerId="AD" clId="Web-{74F94BDE-4A62-40DA-9471-9CE07FEE32FA}" dt="2020-11-15T16:38:04.062" v="371"/>
          <ac:picMkLst>
            <pc:docMk/>
            <pc:sldMk cId="0" sldId="258"/>
            <ac:picMk id="3" creationId="{3452F662-AF3D-4664-A61B-89AEAF07239B}"/>
          </ac:picMkLst>
        </pc:picChg>
        <pc:picChg chg="mod">
          <ac:chgData name="sol.dominguez.carnuccio@alumnos.upm.es" userId="S::sol.dominguez.carnuccio@alumnos.upm.es::94cfc047-6a2f-4aec-ae1f-2ec13d5ddaad" providerId="AD" clId="Web-{74F94BDE-4A62-40DA-9471-9CE07FEE32FA}" dt="2020-11-15T16:33:50.306" v="167" actId="1076"/>
          <ac:picMkLst>
            <pc:docMk/>
            <pc:sldMk cId="0" sldId="258"/>
            <ac:picMk id="93" creationId="{00000000-0000-0000-0000-000000000000}"/>
          </ac:picMkLst>
        </pc:picChg>
        <pc:picChg chg="mod">
          <ac:chgData name="sol.dominguez.carnuccio@alumnos.upm.es" userId="S::sol.dominguez.carnuccio@alumnos.upm.es::94cfc047-6a2f-4aec-ae1f-2ec13d5ddaad" providerId="AD" clId="Web-{74F94BDE-4A62-40DA-9471-9CE07FEE32FA}" dt="2020-11-15T16:33:52.291" v="168" actId="1076"/>
          <ac:picMkLst>
            <pc:docMk/>
            <pc:sldMk cId="0" sldId="258"/>
            <ac:picMk id="94" creationId="{00000000-0000-0000-0000-000000000000}"/>
          </ac:picMkLst>
        </pc:picChg>
      </pc:sldChg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7:05:49.419" v="671" actId="1076"/>
        <pc:sldMkLst>
          <pc:docMk/>
          <pc:sldMk cId="0" sldId="259"/>
        </pc:sldMkLst>
        <pc:spChg chg="add mod">
          <ac:chgData name="sol.dominguez.carnuccio@alumnos.upm.es" userId="S::sol.dominguez.carnuccio@alumnos.upm.es::94cfc047-6a2f-4aec-ae1f-2ec13d5ddaad" providerId="AD" clId="Web-{74F94BDE-4A62-40DA-9471-9CE07FEE32FA}" dt="2020-11-15T16:51:48.022" v="521" actId="1076"/>
          <ac:spMkLst>
            <pc:docMk/>
            <pc:sldMk cId="0" sldId="259"/>
            <ac:spMk id="2" creationId="{89ACB059-4CDE-4690-8C1C-B77FFD2BB8EA}"/>
          </ac:spMkLst>
        </pc:spChg>
        <pc:spChg chg="add mod">
          <ac:chgData name="sol.dominguez.carnuccio@alumnos.upm.es" userId="S::sol.dominguez.carnuccio@alumnos.upm.es::94cfc047-6a2f-4aec-ae1f-2ec13d5ddaad" providerId="AD" clId="Web-{74F94BDE-4A62-40DA-9471-9CE07FEE32FA}" dt="2020-11-15T17:01:04.236" v="627" actId="20577"/>
          <ac:spMkLst>
            <pc:docMk/>
            <pc:sldMk cId="0" sldId="259"/>
            <ac:spMk id="3" creationId="{4FF2F171-933B-4C5F-BEC2-A111257A1954}"/>
          </ac:spMkLst>
        </pc:spChg>
        <pc:spChg chg="add mod">
          <ac:chgData name="sol.dominguez.carnuccio@alumnos.upm.es" userId="S::sol.dominguez.carnuccio@alumnos.upm.es::94cfc047-6a2f-4aec-ae1f-2ec13d5ddaad" providerId="AD" clId="Web-{74F94BDE-4A62-40DA-9471-9CE07FEE32FA}" dt="2020-11-15T17:01:01.533" v="624" actId="20577"/>
          <ac:spMkLst>
            <pc:docMk/>
            <pc:sldMk cId="0" sldId="259"/>
            <ac:spMk id="8" creationId="{F4716FF3-7FDF-4D42-A410-AA1D12AFC33E}"/>
          </ac:spMkLst>
        </pc:spChg>
        <pc:spChg chg="add del">
          <ac:chgData name="sol.dominguez.carnuccio@alumnos.upm.es" userId="S::sol.dominguez.carnuccio@alumnos.upm.es::94cfc047-6a2f-4aec-ae1f-2ec13d5ddaad" providerId="AD" clId="Web-{74F94BDE-4A62-40DA-9471-9CE07FEE32FA}" dt="2020-11-15T16:58:52.421" v="615"/>
          <ac:spMkLst>
            <pc:docMk/>
            <pc:sldMk cId="0" sldId="259"/>
            <ac:spMk id="9" creationId="{B6C91082-0EBD-4636-A48E-4B98ACF06EF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55:24.245" v="561" actId="20577"/>
          <ac:spMkLst>
            <pc:docMk/>
            <pc:sldMk cId="0" sldId="259"/>
            <ac:spMk id="104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01:59.222" v="637" actId="14100"/>
          <ac:spMkLst>
            <pc:docMk/>
            <pc:sldMk cId="0" sldId="259"/>
            <ac:spMk id="105" creationId="{00000000-0000-0000-0000-000000000000}"/>
          </ac:spMkLst>
        </pc:spChg>
        <pc:picChg chg="add mod modCrop">
          <ac:chgData name="sol.dominguez.carnuccio@alumnos.upm.es" userId="S::sol.dominguez.carnuccio@alumnos.upm.es::94cfc047-6a2f-4aec-ae1f-2ec13d5ddaad" providerId="AD" clId="Web-{74F94BDE-4A62-40DA-9471-9CE07FEE32FA}" dt="2020-11-15T17:00:49.455" v="623"/>
          <ac:picMkLst>
            <pc:docMk/>
            <pc:sldMk cId="0" sldId="259"/>
            <ac:picMk id="4" creationId="{6FE0142D-1335-4D2B-A134-78770EF37053}"/>
          </ac:picMkLst>
        </pc:picChg>
        <pc:picChg chg="add del mod ord">
          <ac:chgData name="sol.dominguez.carnuccio@alumnos.upm.es" userId="S::sol.dominguez.carnuccio@alumnos.upm.es::94cfc047-6a2f-4aec-ae1f-2ec13d5ddaad" providerId="AD" clId="Web-{74F94BDE-4A62-40DA-9471-9CE07FEE32FA}" dt="2020-11-15T17:03:12.416" v="649"/>
          <ac:picMkLst>
            <pc:docMk/>
            <pc:sldMk cId="0" sldId="259"/>
            <ac:picMk id="5" creationId="{3C2C795C-B206-46F5-A4BB-A47A2259CA3C}"/>
          </ac:picMkLst>
        </pc:picChg>
        <pc:picChg chg="add del mod ord">
          <ac:chgData name="sol.dominguez.carnuccio@alumnos.upm.es" userId="S::sol.dominguez.carnuccio@alumnos.upm.es::94cfc047-6a2f-4aec-ae1f-2ec13d5ddaad" providerId="AD" clId="Web-{74F94BDE-4A62-40DA-9471-9CE07FEE32FA}" dt="2020-11-15T17:05:30.200" v="667"/>
          <ac:picMkLst>
            <pc:docMk/>
            <pc:sldMk cId="0" sldId="259"/>
            <ac:picMk id="6" creationId="{C99B4ACD-89DA-4C35-9978-7201B818F933}"/>
          </ac:picMkLst>
        </pc:picChg>
        <pc:picChg chg="add mod ord">
          <ac:chgData name="sol.dominguez.carnuccio@alumnos.upm.es" userId="S::sol.dominguez.carnuccio@alumnos.upm.es::94cfc047-6a2f-4aec-ae1f-2ec13d5ddaad" providerId="AD" clId="Web-{74F94BDE-4A62-40DA-9471-9CE07FEE32FA}" dt="2020-11-15T17:05:49.419" v="671" actId="1076"/>
          <ac:picMkLst>
            <pc:docMk/>
            <pc:sldMk cId="0" sldId="259"/>
            <ac:picMk id="7" creationId="{53E214BF-6500-459E-B645-3076240F8799}"/>
          </ac:picMkLst>
        </pc:picChg>
        <pc:picChg chg="del">
          <ac:chgData name="sol.dominguez.carnuccio@alumnos.upm.es" userId="S::sol.dominguez.carnuccio@alumnos.upm.es::94cfc047-6a2f-4aec-ae1f-2ec13d5ddaad" providerId="AD" clId="Web-{74F94BDE-4A62-40DA-9471-9CE07FEE32FA}" dt="2020-11-15T17:01:35.331" v="632"/>
          <ac:picMkLst>
            <pc:docMk/>
            <pc:sldMk cId="0" sldId="259"/>
            <ac:picMk id="102" creationId="{00000000-0000-0000-0000-000000000000}"/>
          </ac:picMkLst>
        </pc:picChg>
      </pc:sldChg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7:13:36.728" v="731" actId="1076"/>
        <pc:sldMkLst>
          <pc:docMk/>
          <pc:sldMk cId="0" sldId="260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7:13:26.509" v="730" actId="1076"/>
          <ac:spMkLst>
            <pc:docMk/>
            <pc:sldMk cId="0" sldId="260"/>
            <ac:spMk id="112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06:17.623" v="675" actId="1076"/>
          <ac:spMkLst>
            <pc:docMk/>
            <pc:sldMk cId="0" sldId="260"/>
            <ac:spMk id="113" creationId="{00000000-0000-0000-0000-000000000000}"/>
          </ac:spMkLst>
        </pc:spChg>
        <pc:picChg chg="mod">
          <ac:chgData name="sol.dominguez.carnuccio@alumnos.upm.es" userId="S::sol.dominguez.carnuccio@alumnos.upm.es::94cfc047-6a2f-4aec-ae1f-2ec13d5ddaad" providerId="AD" clId="Web-{74F94BDE-4A62-40DA-9471-9CE07FEE32FA}" dt="2020-11-15T17:13:36.728" v="731" actId="1076"/>
          <ac:picMkLst>
            <pc:docMk/>
            <pc:sldMk cId="0" sldId="260"/>
            <ac:picMk id="2" creationId="{C4FC4985-8D6D-4938-A6E2-40BA8C9035BD}"/>
          </ac:picMkLst>
        </pc:picChg>
        <pc:picChg chg="add del mod ord">
          <ac:chgData name="sol.dominguez.carnuccio@alumnos.upm.es" userId="S::sol.dominguez.carnuccio@alumnos.upm.es::94cfc047-6a2f-4aec-ae1f-2ec13d5ddaad" providerId="AD" clId="Web-{74F94BDE-4A62-40DA-9471-9CE07FEE32FA}" dt="2020-11-15T17:05:56.701" v="672"/>
          <ac:picMkLst>
            <pc:docMk/>
            <pc:sldMk cId="0" sldId="260"/>
            <ac:picMk id="3" creationId="{5AF3BB56-1EC3-47FC-9D78-97E5BCF1C065}"/>
          </ac:picMkLst>
        </pc:picChg>
        <pc:picChg chg="add ord">
          <ac:chgData name="sol.dominguez.carnuccio@alumnos.upm.es" userId="S::sol.dominguez.carnuccio@alumnos.upm.es::94cfc047-6a2f-4aec-ae1f-2ec13d5ddaad" providerId="AD" clId="Web-{74F94BDE-4A62-40DA-9471-9CE07FEE32FA}" dt="2020-11-15T17:06:02.060" v="674"/>
          <ac:picMkLst>
            <pc:docMk/>
            <pc:sldMk cId="0" sldId="260"/>
            <ac:picMk id="4" creationId="{5863627C-EF2D-4570-90AC-347F515C471D}"/>
          </ac:picMkLst>
        </pc:picChg>
        <pc:picChg chg="del">
          <ac:chgData name="sol.dominguez.carnuccio@alumnos.upm.es" userId="S::sol.dominguez.carnuccio@alumnos.upm.es::94cfc047-6a2f-4aec-ae1f-2ec13d5ddaad" providerId="AD" clId="Web-{74F94BDE-4A62-40DA-9471-9CE07FEE32FA}" dt="2020-11-15T17:03:57.355" v="655"/>
          <ac:picMkLst>
            <pc:docMk/>
            <pc:sldMk cId="0" sldId="260"/>
            <ac:picMk id="110" creationId="{00000000-0000-0000-0000-000000000000}"/>
          </ac:picMkLst>
        </pc:picChg>
      </pc:sldChg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7:16:39.515" v="757" actId="1076"/>
        <pc:sldMkLst>
          <pc:docMk/>
          <pc:sldMk cId="0" sldId="261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7:08:28.329" v="695" actId="14100"/>
          <ac:spMkLst>
            <pc:docMk/>
            <pc:sldMk cId="0" sldId="261"/>
            <ac:spMk id="3" creationId="{D3022505-82DF-4E23-A30E-1D70B3C8A738}"/>
          </ac:spMkLst>
        </pc:spChg>
        <pc:spChg chg="add mod">
          <ac:chgData name="sol.dominguez.carnuccio@alumnos.upm.es" userId="S::sol.dominguez.carnuccio@alumnos.upm.es::94cfc047-6a2f-4aec-ae1f-2ec13d5ddaad" providerId="AD" clId="Web-{74F94BDE-4A62-40DA-9471-9CE07FEE32FA}" dt="2020-11-15T17:09:32.768" v="708" actId="1076"/>
          <ac:spMkLst>
            <pc:docMk/>
            <pc:sldMk cId="0" sldId="261"/>
            <ac:spMk id="14" creationId="{79DE927F-768A-4896-BE36-DE5E2FCEED22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11:11.379" v="716" actId="20577"/>
          <ac:spMkLst>
            <pc:docMk/>
            <pc:sldMk cId="0" sldId="261"/>
            <ac:spMk id="119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16:28.421" v="755" actId="1076"/>
          <ac:spMkLst>
            <pc:docMk/>
            <pc:sldMk cId="0" sldId="261"/>
            <ac:spMk id="121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16:39.515" v="757" actId="1076"/>
          <ac:spMkLst>
            <pc:docMk/>
            <pc:sldMk cId="0" sldId="261"/>
            <ac:spMk id="122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09:26.205" v="707" actId="1076"/>
          <ac:spMkLst>
            <pc:docMk/>
            <pc:sldMk cId="0" sldId="261"/>
            <ac:spMk id="123" creationId="{00000000-0000-0000-0000-000000000000}"/>
          </ac:spMkLst>
        </pc:spChg>
        <pc:picChg chg="del">
          <ac:chgData name="sol.dominguez.carnuccio@alumnos.upm.es" userId="S::sol.dominguez.carnuccio@alumnos.upm.es::94cfc047-6a2f-4aec-ae1f-2ec13d5ddaad" providerId="AD" clId="Web-{74F94BDE-4A62-40DA-9471-9CE07FEE32FA}" dt="2020-11-15T17:07:53.359" v="689"/>
          <ac:picMkLst>
            <pc:docMk/>
            <pc:sldMk cId="0" sldId="261"/>
            <ac:picMk id="2" creationId="{C214C425-DAC2-4762-ADB8-73EFA38E5AFC}"/>
          </ac:picMkLst>
        </pc:picChg>
        <pc:picChg chg="add mod ord">
          <ac:chgData name="sol.dominguez.carnuccio@alumnos.upm.es" userId="S::sol.dominguez.carnuccio@alumnos.upm.es::94cfc047-6a2f-4aec-ae1f-2ec13d5ddaad" providerId="AD" clId="Web-{74F94BDE-4A62-40DA-9471-9CE07FEE32FA}" dt="2020-11-15T17:08:07.610" v="693" actId="1076"/>
          <ac:picMkLst>
            <pc:docMk/>
            <pc:sldMk cId="0" sldId="261"/>
            <ac:picMk id="4" creationId="{CC6E39F6-C283-4F1F-947B-DA6C782C3C83}"/>
          </ac:picMkLst>
        </pc:picChg>
        <pc:picChg chg="add del">
          <ac:chgData name="sol.dominguez.carnuccio@alumnos.upm.es" userId="S::sol.dominguez.carnuccio@alumnos.upm.es::94cfc047-6a2f-4aec-ae1f-2ec13d5ddaad" providerId="AD" clId="Web-{74F94BDE-4A62-40DA-9471-9CE07FEE32FA}" dt="2020-11-15T17:10:10.034" v="714"/>
          <ac:picMkLst>
            <pc:docMk/>
            <pc:sldMk cId="0" sldId="261"/>
            <ac:picMk id="5" creationId="{3ACB2C68-2CE3-4C7B-A311-A0C7A5FF3954}"/>
          </ac:picMkLst>
        </pc:picChg>
        <pc:picChg chg="mod">
          <ac:chgData name="sol.dominguez.carnuccio@alumnos.upm.es" userId="S::sol.dominguez.carnuccio@alumnos.upm.es::94cfc047-6a2f-4aec-ae1f-2ec13d5ddaad" providerId="AD" clId="Web-{74F94BDE-4A62-40DA-9471-9CE07FEE32FA}" dt="2020-11-15T17:09:26.205" v="706" actId="1076"/>
          <ac:picMkLst>
            <pc:docMk/>
            <pc:sldMk cId="0" sldId="261"/>
            <ac:picMk id="120" creationId="{00000000-0000-0000-0000-000000000000}"/>
          </ac:picMkLst>
        </pc:picChg>
      </pc:sldChg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7:17:54.095" v="765" actId="20577"/>
        <pc:sldMkLst>
          <pc:docMk/>
          <pc:sldMk cId="4285441864" sldId="264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7:06:47.780" v="682" actId="14100"/>
          <ac:spMkLst>
            <pc:docMk/>
            <pc:sldMk cId="4285441864" sldId="264"/>
            <ac:spMk id="3" creationId="{D187AA0E-FBCF-42EE-9ABE-71C21089428B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17:54.095" v="765" actId="20577"/>
          <ac:spMkLst>
            <pc:docMk/>
            <pc:sldMk cId="4285441864" sldId="264"/>
            <ac:spMk id="112" creationId="{00000000-0000-0000-0000-000000000000}"/>
          </ac:spMkLst>
        </pc:spChg>
        <pc:picChg chg="del">
          <ac:chgData name="sol.dominguez.carnuccio@alumnos.upm.es" userId="S::sol.dominguez.carnuccio@alumnos.upm.es::94cfc047-6a2f-4aec-ae1f-2ec13d5ddaad" providerId="AD" clId="Web-{74F94BDE-4A62-40DA-9471-9CE07FEE32FA}" dt="2020-11-15T17:04:54.121" v="663"/>
          <ac:picMkLst>
            <pc:docMk/>
            <pc:sldMk cId="4285441864" sldId="264"/>
            <ac:picMk id="2" creationId="{FAE2165C-19E8-462B-BBD1-FCF96B3955F6}"/>
          </ac:picMkLst>
        </pc:picChg>
        <pc:picChg chg="add del mod">
          <ac:chgData name="sol.dominguez.carnuccio@alumnos.upm.es" userId="S::sol.dominguez.carnuccio@alumnos.upm.es::94cfc047-6a2f-4aec-ae1f-2ec13d5ddaad" providerId="AD" clId="Web-{74F94BDE-4A62-40DA-9471-9CE07FEE32FA}" dt="2020-11-15T17:06:25.514" v="676"/>
          <ac:picMkLst>
            <pc:docMk/>
            <pc:sldMk cId="4285441864" sldId="264"/>
            <ac:picMk id="4" creationId="{4077B1B4-A7C8-4D6E-B2CF-D1863DBE0770}"/>
          </ac:picMkLst>
        </pc:picChg>
        <pc:picChg chg="add ord">
          <ac:chgData name="sol.dominguez.carnuccio@alumnos.upm.es" userId="S::sol.dominguez.carnuccio@alumnos.upm.es::94cfc047-6a2f-4aec-ae1f-2ec13d5ddaad" providerId="AD" clId="Web-{74F94BDE-4A62-40DA-9471-9CE07FEE32FA}" dt="2020-11-15T17:06:37.983" v="679"/>
          <ac:picMkLst>
            <pc:docMk/>
            <pc:sldMk cId="4285441864" sldId="264"/>
            <ac:picMk id="5" creationId="{E9770242-629D-41EE-837F-C8AE531C07FF}"/>
          </ac:picMkLst>
        </pc:picChg>
      </pc:sldChg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7:17:39.891" v="762" actId="20577"/>
        <pc:sldMkLst>
          <pc:docMk/>
          <pc:sldMk cId="2246365559" sldId="265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7:17:39.891" v="762" actId="20577"/>
          <ac:spMkLst>
            <pc:docMk/>
            <pc:sldMk cId="2246365559" sldId="265"/>
            <ac:spMk id="112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07:37.484" v="688" actId="14100"/>
          <ac:spMkLst>
            <pc:docMk/>
            <pc:sldMk cId="2246365559" sldId="265"/>
            <ac:spMk id="113" creationId="{00000000-0000-0000-0000-000000000000}"/>
          </ac:spMkLst>
        </pc:spChg>
        <pc:picChg chg="add ord">
          <ac:chgData name="sol.dominguez.carnuccio@alumnos.upm.es" userId="S::sol.dominguez.carnuccio@alumnos.upm.es::94cfc047-6a2f-4aec-ae1f-2ec13d5ddaad" providerId="AD" clId="Web-{74F94BDE-4A62-40DA-9471-9CE07FEE32FA}" dt="2020-11-15T17:06:59.077" v="685"/>
          <ac:picMkLst>
            <pc:docMk/>
            <pc:sldMk cId="2246365559" sldId="265"/>
            <ac:picMk id="2" creationId="{037F0529-06BC-4F37-A191-45902949DBCC}"/>
          </ac:picMkLst>
        </pc:picChg>
        <pc:picChg chg="del">
          <ac:chgData name="sol.dominguez.carnuccio@alumnos.upm.es" userId="S::sol.dominguez.carnuccio@alumnos.upm.es::94cfc047-6a2f-4aec-ae1f-2ec13d5ddaad" providerId="AD" clId="Web-{74F94BDE-4A62-40DA-9471-9CE07FEE32FA}" dt="2020-11-15T17:06:53.764" v="683"/>
          <ac:picMkLst>
            <pc:docMk/>
            <pc:sldMk cId="2246365559" sldId="265"/>
            <ac:picMk id="110" creationId="{00000000-0000-0000-0000-000000000000}"/>
          </ac:picMkLst>
        </pc:picChg>
      </pc:sldChg>
      <pc:sldChg chg="addSp delSp modSp add replId">
        <pc:chgData name="sol.dominguez.carnuccio@alumnos.upm.es" userId="S::sol.dominguez.carnuccio@alumnos.upm.es::94cfc047-6a2f-4aec-ae1f-2ec13d5ddaad" providerId="AD" clId="Web-{74F94BDE-4A62-40DA-9471-9CE07FEE32FA}" dt="2020-11-15T17:02:58.104" v="648" actId="20577"/>
        <pc:sldMkLst>
          <pc:docMk/>
          <pc:sldMk cId="3822988279" sldId="266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7:02:58.104" v="648" actId="20577"/>
          <ac:spMkLst>
            <pc:docMk/>
            <pc:sldMk cId="3822988279" sldId="266"/>
            <ac:spMk id="87" creationId="{00000000-0000-0000-0000-000000000000}"/>
          </ac:spMkLst>
        </pc:spChg>
        <pc:picChg chg="add del mod">
          <ac:chgData name="sol.dominguez.carnuccio@alumnos.upm.es" userId="S::sol.dominguez.carnuccio@alumnos.upm.es::94cfc047-6a2f-4aec-ae1f-2ec13d5ddaad" providerId="AD" clId="Web-{74F94BDE-4A62-40DA-9471-9CE07FEE32FA}" dt="2020-11-15T16:39:33.970" v="380"/>
          <ac:picMkLst>
            <pc:docMk/>
            <pc:sldMk cId="3822988279" sldId="266"/>
            <ac:picMk id="3" creationId="{39C5F0E5-D0D8-4C95-B86D-9FF020306159}"/>
          </ac:picMkLst>
        </pc:picChg>
        <pc:picChg chg="add mod">
          <ac:chgData name="sol.dominguez.carnuccio@alumnos.upm.es" userId="S::sol.dominguez.carnuccio@alumnos.upm.es::94cfc047-6a2f-4aec-ae1f-2ec13d5ddaad" providerId="AD" clId="Web-{74F94BDE-4A62-40DA-9471-9CE07FEE32FA}" dt="2020-11-15T16:39:32.955" v="379" actId="14100"/>
          <ac:picMkLst>
            <pc:docMk/>
            <pc:sldMk cId="3822988279" sldId="266"/>
            <ac:picMk id="4" creationId="{62A626C1-670A-4ED7-A8C1-588017798A35}"/>
          </ac:picMkLst>
        </pc:picChg>
        <pc:picChg chg="add del mod">
          <ac:chgData name="sol.dominguez.carnuccio@alumnos.upm.es" userId="S::sol.dominguez.carnuccio@alumnos.upm.es::94cfc047-6a2f-4aec-ae1f-2ec13d5ddaad" providerId="AD" clId="Web-{74F94BDE-4A62-40DA-9471-9CE07FEE32FA}" dt="2020-11-15T16:41:25.566" v="382"/>
          <ac:picMkLst>
            <pc:docMk/>
            <pc:sldMk cId="3822988279" sldId="266"/>
            <ac:picMk id="5" creationId="{154619DC-FFBC-424A-9BC7-641385A2F1D4}"/>
          </ac:picMkLst>
        </pc:picChg>
        <pc:picChg chg="add mod">
          <ac:chgData name="sol.dominguez.carnuccio@alumnos.upm.es" userId="S::sol.dominguez.carnuccio@alumnos.upm.es::94cfc047-6a2f-4aec-ae1f-2ec13d5ddaad" providerId="AD" clId="Web-{74F94BDE-4A62-40DA-9471-9CE07FEE32FA}" dt="2020-11-15T16:41:53.192" v="386" actId="14100"/>
          <ac:picMkLst>
            <pc:docMk/>
            <pc:sldMk cId="3822988279" sldId="266"/>
            <ac:picMk id="6" creationId="{DEC6EE18-70F9-41E7-A98A-B4766954C6B9}"/>
          </ac:picMkLst>
        </pc:picChg>
        <pc:picChg chg="add del mod">
          <ac:chgData name="sol.dominguez.carnuccio@alumnos.upm.es" userId="S::sol.dominguez.carnuccio@alumnos.upm.es::94cfc047-6a2f-4aec-ae1f-2ec13d5ddaad" providerId="AD" clId="Web-{74F94BDE-4A62-40DA-9471-9CE07FEE32FA}" dt="2020-11-15T17:01:31.956" v="631"/>
          <ac:picMkLst>
            <pc:docMk/>
            <pc:sldMk cId="3822988279" sldId="266"/>
            <ac:picMk id="7" creationId="{013DEDE2-6DA2-44E3-92CA-C8903348B83F}"/>
          </ac:picMkLst>
        </pc:picChg>
      </pc:sldChg>
    </pc:docChg>
  </pc:docChgLst>
  <pc:docChgLst>
    <pc:chgData name="sol.dominguez.carnuccio@alumnos.upm.es" userId="S::sol.dominguez.carnuccio@alumnos.upm.es::94cfc047-6a2f-4aec-ae1f-2ec13d5ddaad" providerId="AD" clId="Web-{89409880-8119-4C04-820E-64E2121113BD}"/>
    <pc:docChg chg="modSld">
      <pc:chgData name="sol.dominguez.carnuccio@alumnos.upm.es" userId="S::sol.dominguez.carnuccio@alumnos.upm.es::94cfc047-6a2f-4aec-ae1f-2ec13d5ddaad" providerId="AD" clId="Web-{89409880-8119-4C04-820E-64E2121113BD}" dt="2020-11-19T18:00:00.013" v="5" actId="1076"/>
      <pc:docMkLst>
        <pc:docMk/>
      </pc:docMkLst>
      <pc:sldChg chg="addSp modSp">
        <pc:chgData name="sol.dominguez.carnuccio@alumnos.upm.es" userId="S::sol.dominguez.carnuccio@alumnos.upm.es::94cfc047-6a2f-4aec-ae1f-2ec13d5ddaad" providerId="AD" clId="Web-{89409880-8119-4C04-820E-64E2121113BD}" dt="2020-11-19T18:00:00.013" v="5" actId="1076"/>
        <pc:sldMkLst>
          <pc:docMk/>
          <pc:sldMk cId="3822988279" sldId="266"/>
        </pc:sldMkLst>
        <pc:picChg chg="add mod">
          <ac:chgData name="sol.dominguez.carnuccio@alumnos.upm.es" userId="S::sol.dominguez.carnuccio@alumnos.upm.es::94cfc047-6a2f-4aec-ae1f-2ec13d5ddaad" providerId="AD" clId="Web-{89409880-8119-4C04-820E-64E2121113BD}" dt="2020-11-19T18:00:00.013" v="5" actId="1076"/>
          <ac:picMkLst>
            <pc:docMk/>
            <pc:sldMk cId="3822988279" sldId="266"/>
            <ac:picMk id="3" creationId="{CA0A2CF0-75EE-4BA2-AADA-C4EB07AD1608}"/>
          </ac:picMkLst>
        </pc:picChg>
      </pc:sldChg>
    </pc:docChg>
  </pc:docChgLst>
  <pc:docChgLst>
    <pc:chgData name="e.aymerich@alumnos.upm.es" userId="S::e.aymerich@alumnos.upm.es::32da118e-66c9-4d86-a689-f6b1f4916dcc" providerId="AD" clId="Web-{C989F5E9-C409-4804-8E1D-88C473A71386}"/>
    <pc:docChg chg="addSld delSld modSld">
      <pc:chgData name="e.aymerich@alumnos.upm.es" userId="S::e.aymerich@alumnos.upm.es::32da118e-66c9-4d86-a689-f6b1f4916dcc" providerId="AD" clId="Web-{C989F5E9-C409-4804-8E1D-88C473A71386}" dt="2020-11-10T13:36:37.449" v="124" actId="20577"/>
      <pc:docMkLst>
        <pc:docMk/>
      </pc:docMkLst>
      <pc:sldChg chg="modSp">
        <pc:chgData name="e.aymerich@alumnos.upm.es" userId="S::e.aymerich@alumnos.upm.es::32da118e-66c9-4d86-a689-f6b1f4916dcc" providerId="AD" clId="Web-{C989F5E9-C409-4804-8E1D-88C473A71386}" dt="2020-11-10T13:30:21.848" v="71" actId="20577"/>
        <pc:sldMkLst>
          <pc:docMk/>
          <pc:sldMk cId="0" sldId="256"/>
        </pc:sldMkLst>
        <pc:spChg chg="mod">
          <ac:chgData name="e.aymerich@alumnos.upm.es" userId="S::e.aymerich@alumnos.upm.es::32da118e-66c9-4d86-a689-f6b1f4916dcc" providerId="AD" clId="Web-{C989F5E9-C409-4804-8E1D-88C473A71386}" dt="2020-11-10T13:30:21.848" v="71" actId="20577"/>
          <ac:spMkLst>
            <pc:docMk/>
            <pc:sldMk cId="0" sldId="256"/>
            <ac:spMk id="62" creationId="{00000000-0000-0000-0000-000000000000}"/>
          </ac:spMkLst>
        </pc:spChg>
      </pc:sldChg>
      <pc:sldChg chg="modSp">
        <pc:chgData name="e.aymerich@alumnos.upm.es" userId="S::e.aymerich@alumnos.upm.es::32da118e-66c9-4d86-a689-f6b1f4916dcc" providerId="AD" clId="Web-{C989F5E9-C409-4804-8E1D-88C473A71386}" dt="2020-11-10T13:25:49.206" v="28" actId="1076"/>
        <pc:sldMkLst>
          <pc:docMk/>
          <pc:sldMk cId="0" sldId="258"/>
        </pc:sldMkLst>
        <pc:spChg chg="mod">
          <ac:chgData name="e.aymerich@alumnos.upm.es" userId="S::e.aymerich@alumnos.upm.es::32da118e-66c9-4d86-a689-f6b1f4916dcc" providerId="AD" clId="Web-{C989F5E9-C409-4804-8E1D-88C473A71386}" dt="2020-11-10T13:25:33.548" v="25" actId="14100"/>
          <ac:spMkLst>
            <pc:docMk/>
            <pc:sldMk cId="0" sldId="258"/>
            <ac:spMk id="2" creationId="{17C23109-DA96-46AC-B294-F04AD88F6E3E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2:56.929" v="7" actId="20577"/>
          <ac:spMkLst>
            <pc:docMk/>
            <pc:sldMk cId="0" sldId="258"/>
            <ac:spMk id="75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3:01.601" v="8" actId="20577"/>
          <ac:spMkLst>
            <pc:docMk/>
            <pc:sldMk cId="0" sldId="258"/>
            <ac:spMk id="78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4:39.436" v="19" actId="20577"/>
          <ac:spMkLst>
            <pc:docMk/>
            <pc:sldMk cId="0" sldId="258"/>
            <ac:spMk id="87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3:55.714" v="12" actId="14100"/>
          <ac:spMkLst>
            <pc:docMk/>
            <pc:sldMk cId="0" sldId="258"/>
            <ac:spMk id="97" creationId="{00000000-0000-0000-0000-000000000000}"/>
          </ac:spMkLst>
        </pc:spChg>
        <pc:grpChg chg="mod">
          <ac:chgData name="e.aymerich@alumnos.upm.es" userId="S::e.aymerich@alumnos.upm.es::32da118e-66c9-4d86-a689-f6b1f4916dcc" providerId="AD" clId="Web-{C989F5E9-C409-4804-8E1D-88C473A71386}" dt="2020-11-10T13:24:10.043" v="14" actId="1076"/>
          <ac:grpSpMkLst>
            <pc:docMk/>
            <pc:sldMk cId="0" sldId="258"/>
            <ac:grpSpMk id="74" creationId="{00000000-0000-0000-0000-000000000000}"/>
          </ac:grpSpMkLst>
        </pc:grpChg>
        <pc:grpChg chg="mod">
          <ac:chgData name="e.aymerich@alumnos.upm.es" userId="S::e.aymerich@alumnos.upm.es::32da118e-66c9-4d86-a689-f6b1f4916dcc" providerId="AD" clId="Web-{C989F5E9-C409-4804-8E1D-88C473A71386}" dt="2020-11-10T13:25:12.219" v="23" actId="14100"/>
          <ac:grpSpMkLst>
            <pc:docMk/>
            <pc:sldMk cId="0" sldId="258"/>
            <ac:grpSpMk id="77" creationId="{00000000-0000-0000-0000-000000000000}"/>
          </ac:grpSpMkLst>
        </pc:grpChg>
        <pc:grpChg chg="mod">
          <ac:chgData name="e.aymerich@alumnos.upm.es" userId="S::e.aymerich@alumnos.upm.es::32da118e-66c9-4d86-a689-f6b1f4916dcc" providerId="AD" clId="Web-{C989F5E9-C409-4804-8E1D-88C473A71386}" dt="2020-11-10T13:25:21.407" v="24" actId="14100"/>
          <ac:grpSpMkLst>
            <pc:docMk/>
            <pc:sldMk cId="0" sldId="258"/>
            <ac:grpSpMk id="80" creationId="{00000000-0000-0000-0000-000000000000}"/>
          </ac:grpSpMkLst>
        </pc:grpChg>
        <pc:grpChg chg="mod">
          <ac:chgData name="e.aymerich@alumnos.upm.es" userId="S::e.aymerich@alumnos.upm.es::32da118e-66c9-4d86-a689-f6b1f4916dcc" providerId="AD" clId="Web-{C989F5E9-C409-4804-8E1D-88C473A71386}" dt="2020-11-10T13:24:52.936" v="21" actId="14100"/>
          <ac:grpSpMkLst>
            <pc:docMk/>
            <pc:sldMk cId="0" sldId="258"/>
            <ac:grpSpMk id="83" creationId="{00000000-0000-0000-0000-000000000000}"/>
          </ac:grpSpMkLst>
        </pc:grpChg>
        <pc:grpChg chg="mod">
          <ac:chgData name="e.aymerich@alumnos.upm.es" userId="S::e.aymerich@alumnos.upm.es::32da118e-66c9-4d86-a689-f6b1f4916dcc" providerId="AD" clId="Web-{C989F5E9-C409-4804-8E1D-88C473A71386}" dt="2020-11-10T13:24:49.108" v="20" actId="14100"/>
          <ac:grpSpMkLst>
            <pc:docMk/>
            <pc:sldMk cId="0" sldId="258"/>
            <ac:grpSpMk id="86" creationId="{00000000-0000-0000-0000-000000000000}"/>
          </ac:grpSpMkLst>
        </pc:grpChg>
        <pc:picChg chg="mod">
          <ac:chgData name="e.aymerich@alumnos.upm.es" userId="S::e.aymerich@alumnos.upm.es::32da118e-66c9-4d86-a689-f6b1f4916dcc" providerId="AD" clId="Web-{C989F5E9-C409-4804-8E1D-88C473A71386}" dt="2020-11-10T13:23:17.884" v="10" actId="1076"/>
          <ac:picMkLst>
            <pc:docMk/>
            <pc:sldMk cId="0" sldId="258"/>
            <ac:picMk id="92" creationId="{00000000-0000-0000-0000-000000000000}"/>
          </ac:picMkLst>
        </pc:picChg>
        <pc:picChg chg="mod">
          <ac:chgData name="e.aymerich@alumnos.upm.es" userId="S::e.aymerich@alumnos.upm.es::32da118e-66c9-4d86-a689-f6b1f4916dcc" providerId="AD" clId="Web-{C989F5E9-C409-4804-8E1D-88C473A71386}" dt="2020-11-10T13:25:47.424" v="27" actId="1076"/>
          <ac:picMkLst>
            <pc:docMk/>
            <pc:sldMk cId="0" sldId="258"/>
            <ac:picMk id="93" creationId="{00000000-0000-0000-0000-000000000000}"/>
          </ac:picMkLst>
        </pc:picChg>
        <pc:picChg chg="mod">
          <ac:chgData name="e.aymerich@alumnos.upm.es" userId="S::e.aymerich@alumnos.upm.es::32da118e-66c9-4d86-a689-f6b1f4916dcc" providerId="AD" clId="Web-{C989F5E9-C409-4804-8E1D-88C473A71386}" dt="2020-11-10T13:25:49.206" v="28" actId="1076"/>
          <ac:picMkLst>
            <pc:docMk/>
            <pc:sldMk cId="0" sldId="258"/>
            <ac:picMk id="94" creationId="{00000000-0000-0000-0000-000000000000}"/>
          </ac:picMkLst>
        </pc:picChg>
      </pc:sldChg>
      <pc:sldChg chg="modSp">
        <pc:chgData name="e.aymerich@alumnos.upm.es" userId="S::e.aymerich@alumnos.upm.es::32da118e-66c9-4d86-a689-f6b1f4916dcc" providerId="AD" clId="Web-{C989F5E9-C409-4804-8E1D-88C473A71386}" dt="2020-11-10T13:26:08.035" v="29" actId="20577"/>
        <pc:sldMkLst>
          <pc:docMk/>
          <pc:sldMk cId="0" sldId="259"/>
        </pc:sldMkLst>
        <pc:spChg chg="mod">
          <ac:chgData name="e.aymerich@alumnos.upm.es" userId="S::e.aymerich@alumnos.upm.es::32da118e-66c9-4d86-a689-f6b1f4916dcc" providerId="AD" clId="Web-{C989F5E9-C409-4804-8E1D-88C473A71386}" dt="2020-11-10T13:26:08.035" v="29" actId="20577"/>
          <ac:spMkLst>
            <pc:docMk/>
            <pc:sldMk cId="0" sldId="259"/>
            <ac:spMk id="103" creationId="{00000000-0000-0000-0000-000000000000}"/>
          </ac:spMkLst>
        </pc:spChg>
      </pc:sldChg>
      <pc:sldChg chg="modSp">
        <pc:chgData name="e.aymerich@alumnos.upm.es" userId="S::e.aymerich@alumnos.upm.es::32da118e-66c9-4d86-a689-f6b1f4916dcc" providerId="AD" clId="Web-{C989F5E9-C409-4804-8E1D-88C473A71386}" dt="2020-11-10T13:32:14.823" v="91" actId="14100"/>
        <pc:sldMkLst>
          <pc:docMk/>
          <pc:sldMk cId="0" sldId="260"/>
        </pc:sldMkLst>
        <pc:spChg chg="mod">
          <ac:chgData name="e.aymerich@alumnos.upm.es" userId="S::e.aymerich@alumnos.upm.es::32da118e-66c9-4d86-a689-f6b1f4916dcc" providerId="AD" clId="Web-{C989F5E9-C409-4804-8E1D-88C473A71386}" dt="2020-11-10T13:26:18.598" v="30" actId="20577"/>
          <ac:spMkLst>
            <pc:docMk/>
            <pc:sldMk cId="0" sldId="260"/>
            <ac:spMk id="111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32:14.823" v="91" actId="14100"/>
          <ac:spMkLst>
            <pc:docMk/>
            <pc:sldMk cId="0" sldId="260"/>
            <ac:spMk id="113" creationId="{00000000-0000-0000-0000-000000000000}"/>
          </ac:spMkLst>
        </pc:spChg>
      </pc:sldChg>
      <pc:sldChg chg="addSp delSp modSp">
        <pc:chgData name="e.aymerich@alumnos.upm.es" userId="S::e.aymerich@alumnos.upm.es::32da118e-66c9-4d86-a689-f6b1f4916dcc" providerId="AD" clId="Web-{C989F5E9-C409-4804-8E1D-88C473A71386}" dt="2020-11-10T13:36:37.449" v="124" actId="20577"/>
        <pc:sldMkLst>
          <pc:docMk/>
          <pc:sldMk cId="0" sldId="261"/>
        </pc:sldMkLst>
        <pc:spChg chg="add mod">
          <ac:chgData name="e.aymerich@alumnos.upm.es" userId="S::e.aymerich@alumnos.upm.es::32da118e-66c9-4d86-a689-f6b1f4916dcc" providerId="AD" clId="Web-{C989F5E9-C409-4804-8E1D-88C473A71386}" dt="2020-11-10T13:36:01.369" v="119" actId="14100"/>
          <ac:spMkLst>
            <pc:docMk/>
            <pc:sldMk cId="0" sldId="261"/>
            <ac:spMk id="3" creationId="{D3022505-82DF-4E23-A30E-1D70B3C8A738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34:31.519" v="117" actId="20577"/>
          <ac:spMkLst>
            <pc:docMk/>
            <pc:sldMk cId="0" sldId="261"/>
            <ac:spMk id="118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36:37.449" v="124" actId="20577"/>
          <ac:spMkLst>
            <pc:docMk/>
            <pc:sldMk cId="0" sldId="261"/>
            <ac:spMk id="119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8:59.046" v="59" actId="1076"/>
          <ac:spMkLst>
            <pc:docMk/>
            <pc:sldMk cId="0" sldId="261"/>
            <ac:spMk id="121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7:40.306" v="46" actId="1076"/>
          <ac:spMkLst>
            <pc:docMk/>
            <pc:sldMk cId="0" sldId="261"/>
            <ac:spMk id="122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8:15.527" v="50" actId="14100"/>
          <ac:spMkLst>
            <pc:docMk/>
            <pc:sldMk cId="0" sldId="261"/>
            <ac:spMk id="123" creationId="{00000000-0000-0000-0000-000000000000}"/>
          </ac:spMkLst>
        </pc:spChg>
        <pc:spChg chg="del">
          <ac:chgData name="e.aymerich@alumnos.upm.es" userId="S::e.aymerich@alumnos.upm.es::32da118e-66c9-4d86-a689-f6b1f4916dcc" providerId="AD" clId="Web-{C989F5E9-C409-4804-8E1D-88C473A71386}" dt="2020-11-10T13:28:09.949" v="49"/>
          <ac:spMkLst>
            <pc:docMk/>
            <pc:sldMk cId="0" sldId="261"/>
            <ac:spMk id="124" creationId="{00000000-0000-0000-0000-000000000000}"/>
          </ac:spMkLst>
        </pc:spChg>
        <pc:picChg chg="add mod">
          <ac:chgData name="e.aymerich@alumnos.upm.es" userId="S::e.aymerich@alumnos.upm.es::32da118e-66c9-4d86-a689-f6b1f4916dcc" providerId="AD" clId="Web-{C989F5E9-C409-4804-8E1D-88C473A71386}" dt="2020-11-10T13:31:01.881" v="75" actId="1076"/>
          <ac:picMkLst>
            <pc:docMk/>
            <pc:sldMk cId="0" sldId="261"/>
            <ac:picMk id="2" creationId="{C214C425-DAC2-4762-ADB8-73EFA38E5AFC}"/>
          </ac:picMkLst>
        </pc:picChg>
      </pc:sldChg>
      <pc:sldChg chg="modSp add replId">
        <pc:chgData name="e.aymerich@alumnos.upm.es" userId="S::e.aymerich@alumnos.upm.es::32da118e-66c9-4d86-a689-f6b1f4916dcc" providerId="AD" clId="Web-{C989F5E9-C409-4804-8E1D-88C473A71386}" dt="2020-11-10T13:32:28.387" v="93" actId="14100"/>
        <pc:sldMkLst>
          <pc:docMk/>
          <pc:sldMk cId="4285441864" sldId="264"/>
        </pc:sldMkLst>
        <pc:spChg chg="mod">
          <ac:chgData name="e.aymerich@alumnos.upm.es" userId="S::e.aymerich@alumnos.upm.es::32da118e-66c9-4d86-a689-f6b1f4916dcc" providerId="AD" clId="Web-{C989F5E9-C409-4804-8E1D-88C473A71386}" dt="2020-11-10T13:31:42.040" v="85" actId="20577"/>
          <ac:spMkLst>
            <pc:docMk/>
            <pc:sldMk cId="4285441864" sldId="264"/>
            <ac:spMk id="111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32:28.387" v="93" actId="14100"/>
          <ac:spMkLst>
            <pc:docMk/>
            <pc:sldMk cId="4285441864" sldId="264"/>
            <ac:spMk id="113" creationId="{00000000-0000-0000-0000-000000000000}"/>
          </ac:spMkLst>
        </pc:spChg>
        <pc:picChg chg="mod">
          <ac:chgData name="e.aymerich@alumnos.upm.es" userId="S::e.aymerich@alumnos.upm.es::32da118e-66c9-4d86-a689-f6b1f4916dcc" providerId="AD" clId="Web-{C989F5E9-C409-4804-8E1D-88C473A71386}" dt="2020-11-10T13:31:58.994" v="88" actId="1076"/>
          <ac:picMkLst>
            <pc:docMk/>
            <pc:sldMk cId="4285441864" sldId="264"/>
            <ac:picMk id="110" creationId="{00000000-0000-0000-0000-000000000000}"/>
          </ac:picMkLst>
        </pc:picChg>
      </pc:sldChg>
      <pc:sldChg chg="modSp add replId">
        <pc:chgData name="e.aymerich@alumnos.upm.es" userId="S::e.aymerich@alumnos.upm.es::32da118e-66c9-4d86-a689-f6b1f4916dcc" providerId="AD" clId="Web-{C989F5E9-C409-4804-8E1D-88C473A71386}" dt="2020-11-10T13:33:36.844" v="105" actId="1076"/>
        <pc:sldMkLst>
          <pc:docMk/>
          <pc:sldMk cId="2246365559" sldId="265"/>
        </pc:sldMkLst>
        <pc:spChg chg="mod">
          <ac:chgData name="e.aymerich@alumnos.upm.es" userId="S::e.aymerich@alumnos.upm.es::32da118e-66c9-4d86-a689-f6b1f4916dcc" providerId="AD" clId="Web-{C989F5E9-C409-4804-8E1D-88C473A71386}" dt="2020-11-10T13:33:13.608" v="100" actId="20577"/>
          <ac:spMkLst>
            <pc:docMk/>
            <pc:sldMk cId="2246365559" sldId="265"/>
            <ac:spMk id="111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33:36.844" v="105" actId="1076"/>
          <ac:spMkLst>
            <pc:docMk/>
            <pc:sldMk cId="2246365559" sldId="265"/>
            <ac:spMk id="113" creationId="{00000000-0000-0000-0000-000000000000}"/>
          </ac:spMkLst>
        </pc:spChg>
        <pc:picChg chg="mod">
          <ac:chgData name="e.aymerich@alumnos.upm.es" userId="S::e.aymerich@alumnos.upm.es::32da118e-66c9-4d86-a689-f6b1f4916dcc" providerId="AD" clId="Web-{C989F5E9-C409-4804-8E1D-88C473A71386}" dt="2020-11-10T13:33:32.891" v="104" actId="1076"/>
          <ac:picMkLst>
            <pc:docMk/>
            <pc:sldMk cId="2246365559" sldId="265"/>
            <ac:picMk id="110" creationId="{00000000-0000-0000-0000-000000000000}"/>
          </ac:picMkLst>
        </pc:picChg>
      </pc:sldChg>
      <pc:sldChg chg="modSp add del replId">
        <pc:chgData name="e.aymerich@alumnos.upm.es" userId="S::e.aymerich@alumnos.upm.es::32da118e-66c9-4d86-a689-f6b1f4916dcc" providerId="AD" clId="Web-{C989F5E9-C409-4804-8E1D-88C473A71386}" dt="2020-11-10T13:35:51.837" v="118"/>
        <pc:sldMkLst>
          <pc:docMk/>
          <pc:sldMk cId="4029995814" sldId="266"/>
        </pc:sldMkLst>
        <pc:spChg chg="mod">
          <ac:chgData name="e.aymerich@alumnos.upm.es" userId="S::e.aymerich@alumnos.upm.es::32da118e-66c9-4d86-a689-f6b1f4916dcc" providerId="AD" clId="Web-{C989F5E9-C409-4804-8E1D-88C473A71386}" dt="2020-11-10T13:33:46.673" v="114" actId="20577"/>
          <ac:spMkLst>
            <pc:docMk/>
            <pc:sldMk cId="4029995814" sldId="266"/>
            <ac:spMk id="111" creationId="{00000000-0000-0000-0000-000000000000}"/>
          </ac:spMkLst>
        </pc:spChg>
      </pc:sldChg>
    </pc:docChg>
  </pc:docChgLst>
  <pc:docChgLst>
    <pc:chgData name="MARIA SOL DOMINGUEZ CARNUCCIO" userId="S::sol.dominguez.carnuccio@alumnos.upm.es::94cfc047-6a2f-4aec-ae1f-2ec13d5ddaad" providerId="AD" clId="Web-{6B2C9804-5949-4E9E-B397-6AD6C16A6254}"/>
    <pc:docChg chg="delSld">
      <pc:chgData name="MARIA SOL DOMINGUEZ CARNUCCIO" userId="S::sol.dominguez.carnuccio@alumnos.upm.es::94cfc047-6a2f-4aec-ae1f-2ec13d5ddaad" providerId="AD" clId="Web-{6B2C9804-5949-4E9E-B397-6AD6C16A6254}" dt="2020-11-24T18:17:24.179" v="0"/>
      <pc:docMkLst>
        <pc:docMk/>
      </pc:docMkLst>
      <pc:sldChg chg="del">
        <pc:chgData name="MARIA SOL DOMINGUEZ CARNUCCIO" userId="S::sol.dominguez.carnuccio@alumnos.upm.es::94cfc047-6a2f-4aec-ae1f-2ec13d5ddaad" providerId="AD" clId="Web-{6B2C9804-5949-4E9E-B397-6AD6C16A6254}" dt="2020-11-24T18:17:24.179" v="0"/>
        <pc:sldMkLst>
          <pc:docMk/>
          <pc:sldMk cId="2217742838" sldId="267"/>
        </pc:sldMkLst>
      </pc:sldChg>
    </pc:docChg>
  </pc:docChgLst>
  <pc:docChgLst>
    <pc:chgData name="RAFAEL TIMERMANS DIEZ" userId="S::r.timermans@alumnos.upm.es::c627dd2c-d7e9-4ebe-8dd7-3517c3db14ce" providerId="AD" clId="Web-{380C395C-9A32-4CBD-9731-B66CA33F94A7}"/>
    <pc:docChg chg="modSld">
      <pc:chgData name="RAFAEL TIMERMANS DIEZ" userId="S::r.timermans@alumnos.upm.es::c627dd2c-d7e9-4ebe-8dd7-3517c3db14ce" providerId="AD" clId="Web-{380C395C-9A32-4CBD-9731-B66CA33F94A7}" dt="2020-11-24T18:31:02.191" v="10" actId="20577"/>
      <pc:docMkLst>
        <pc:docMk/>
      </pc:docMkLst>
      <pc:sldChg chg="modSp">
        <pc:chgData name="RAFAEL TIMERMANS DIEZ" userId="S::r.timermans@alumnos.upm.es::c627dd2c-d7e9-4ebe-8dd7-3517c3db14ce" providerId="AD" clId="Web-{380C395C-9A32-4CBD-9731-B66CA33F94A7}" dt="2020-11-24T18:31:02.191" v="10" actId="20577"/>
        <pc:sldMkLst>
          <pc:docMk/>
          <pc:sldMk cId="0" sldId="260"/>
        </pc:sldMkLst>
        <pc:spChg chg="mod">
          <ac:chgData name="RAFAEL TIMERMANS DIEZ" userId="S::r.timermans@alumnos.upm.es::c627dd2c-d7e9-4ebe-8dd7-3517c3db14ce" providerId="AD" clId="Web-{380C395C-9A32-4CBD-9731-B66CA33F94A7}" dt="2020-11-24T18:31:02.191" v="10" actId="20577"/>
          <ac:spMkLst>
            <pc:docMk/>
            <pc:sldMk cId="0" sldId="260"/>
            <ac:spMk id="112" creationId="{00000000-0000-0000-0000-000000000000}"/>
          </ac:spMkLst>
        </pc:spChg>
      </pc:sldChg>
    </pc:docChg>
  </pc:docChgLst>
  <pc:docChgLst>
    <pc:chgData name="MARIA SOL DOMINGUEZ CARNUCCIO" userId="S::sol.dominguez.carnuccio@alumnos.upm.es::94cfc047-6a2f-4aec-ae1f-2ec13d5ddaad" providerId="AD" clId="Web-{3AD162C2-FCF5-41E7-9D42-6C394A8EC17D}"/>
    <pc:docChg chg="modSld">
      <pc:chgData name="MARIA SOL DOMINGUEZ CARNUCCIO" userId="S::sol.dominguez.carnuccio@alumnos.upm.es::94cfc047-6a2f-4aec-ae1f-2ec13d5ddaad" providerId="AD" clId="Web-{3AD162C2-FCF5-41E7-9D42-6C394A8EC17D}" dt="2020-11-24T13:51:30.770" v="20" actId="20577"/>
      <pc:docMkLst>
        <pc:docMk/>
      </pc:docMkLst>
      <pc:sldChg chg="modSp">
        <pc:chgData name="MARIA SOL DOMINGUEZ CARNUCCIO" userId="S::sol.dominguez.carnuccio@alumnos.upm.es::94cfc047-6a2f-4aec-ae1f-2ec13d5ddaad" providerId="AD" clId="Web-{3AD162C2-FCF5-41E7-9D42-6C394A8EC17D}" dt="2020-11-24T13:49:39.300" v="7" actId="20577"/>
        <pc:sldMkLst>
          <pc:docMk/>
          <pc:sldMk cId="0" sldId="257"/>
        </pc:sldMkLst>
        <pc:spChg chg="mod">
          <ac:chgData name="MARIA SOL DOMINGUEZ CARNUCCIO" userId="S::sol.dominguez.carnuccio@alumnos.upm.es::94cfc047-6a2f-4aec-ae1f-2ec13d5ddaad" providerId="AD" clId="Web-{3AD162C2-FCF5-41E7-9D42-6C394A8EC17D}" dt="2020-11-24T13:49:39.300" v="7" actId="20577"/>
          <ac:spMkLst>
            <pc:docMk/>
            <pc:sldMk cId="0" sldId="257"/>
            <ac:spMk id="68" creationId="{00000000-0000-0000-0000-000000000000}"/>
          </ac:spMkLst>
        </pc:spChg>
      </pc:sldChg>
      <pc:sldChg chg="modSp">
        <pc:chgData name="MARIA SOL DOMINGUEZ CARNUCCIO" userId="S::sol.dominguez.carnuccio@alumnos.upm.es::94cfc047-6a2f-4aec-ae1f-2ec13d5ddaad" providerId="AD" clId="Web-{3AD162C2-FCF5-41E7-9D42-6C394A8EC17D}" dt="2020-11-24T13:51:30.770" v="20" actId="20577"/>
        <pc:sldMkLst>
          <pc:docMk/>
          <pc:sldMk cId="3822988279" sldId="266"/>
        </pc:sldMkLst>
        <pc:spChg chg="mod">
          <ac:chgData name="MARIA SOL DOMINGUEZ CARNUCCIO" userId="S::sol.dominguez.carnuccio@alumnos.upm.es::94cfc047-6a2f-4aec-ae1f-2ec13d5ddaad" providerId="AD" clId="Web-{3AD162C2-FCF5-41E7-9D42-6C394A8EC17D}" dt="2020-11-24T13:51:30.770" v="20" actId="20577"/>
          <ac:spMkLst>
            <pc:docMk/>
            <pc:sldMk cId="3822988279" sldId="266"/>
            <ac:spMk id="73" creationId="{00000000-0000-0000-0000-000000000000}"/>
          </ac:spMkLst>
        </pc:spChg>
      </pc:sldChg>
    </pc:docChg>
  </pc:docChgLst>
  <pc:docChgLst>
    <pc:chgData name="sol.dominguez.carnuccio@alumnos.upm.es" userId="S::sol.dominguez.carnuccio@alumnos.upm.es::94cfc047-6a2f-4aec-ae1f-2ec13d5ddaad" providerId="AD" clId="Web-{99EB85D0-4C0D-4ACD-82CE-303494ECAD3D}"/>
    <pc:docChg chg="modSld">
      <pc:chgData name="sol.dominguez.carnuccio@alumnos.upm.es" userId="S::sol.dominguez.carnuccio@alumnos.upm.es::94cfc047-6a2f-4aec-ae1f-2ec13d5ddaad" providerId="AD" clId="Web-{99EB85D0-4C0D-4ACD-82CE-303494ECAD3D}" dt="2020-11-19T22:18:26.285" v="0"/>
      <pc:docMkLst>
        <pc:docMk/>
      </pc:docMkLst>
      <pc:sldChg chg="modSp">
        <pc:chgData name="sol.dominguez.carnuccio@alumnos.upm.es" userId="S::sol.dominguez.carnuccio@alumnos.upm.es::94cfc047-6a2f-4aec-ae1f-2ec13d5ddaad" providerId="AD" clId="Web-{99EB85D0-4C0D-4ACD-82CE-303494ECAD3D}" dt="2020-11-19T22:18:26.285" v="0"/>
        <pc:sldMkLst>
          <pc:docMk/>
          <pc:sldMk cId="0" sldId="259"/>
        </pc:sldMkLst>
        <pc:spChg chg="mod">
          <ac:chgData name="sol.dominguez.carnuccio@alumnos.upm.es" userId="S::sol.dominguez.carnuccio@alumnos.upm.es::94cfc047-6a2f-4aec-ae1f-2ec13d5ddaad" providerId="AD" clId="Web-{99EB85D0-4C0D-4ACD-82CE-303494ECAD3D}" dt="2020-11-19T22:18:26.285" v="0"/>
          <ac:spMkLst>
            <pc:docMk/>
            <pc:sldMk cId="0" sldId="259"/>
            <ac:spMk id="2" creationId="{89ACB059-4CDE-4690-8C1C-B77FFD2BB8EA}"/>
          </ac:spMkLst>
        </pc:spChg>
      </pc:sldChg>
    </pc:docChg>
  </pc:docChgLst>
  <pc:docChgLst>
    <pc:chgData name="sol.dominguez.carnuccio@alumnos.upm.es" userId="S::sol.dominguez.carnuccio@alumnos.upm.es::94cfc047-6a2f-4aec-ae1f-2ec13d5ddaad" providerId="AD" clId="Web-{03E16EA8-C762-4301-82CF-00A49EA56616}"/>
    <pc:docChg chg="modSld">
      <pc:chgData name="sol.dominguez.carnuccio@alumnos.upm.es" userId="S::sol.dominguez.carnuccio@alumnos.upm.es::94cfc047-6a2f-4aec-ae1f-2ec13d5ddaad" providerId="AD" clId="Web-{03E16EA8-C762-4301-82CF-00A49EA56616}" dt="2020-11-19T18:01:55.057" v="3" actId="1076"/>
      <pc:docMkLst>
        <pc:docMk/>
      </pc:docMkLst>
      <pc:sldChg chg="modSp">
        <pc:chgData name="sol.dominguez.carnuccio@alumnos.upm.es" userId="S::sol.dominguez.carnuccio@alumnos.upm.es::94cfc047-6a2f-4aec-ae1f-2ec13d5ddaad" providerId="AD" clId="Web-{03E16EA8-C762-4301-82CF-00A49EA56616}" dt="2020-11-19T18:01:55.057" v="3" actId="1076"/>
        <pc:sldMkLst>
          <pc:docMk/>
          <pc:sldMk cId="3822988279" sldId="266"/>
        </pc:sldMkLst>
        <pc:picChg chg="mod">
          <ac:chgData name="sol.dominguez.carnuccio@alumnos.upm.es" userId="S::sol.dominguez.carnuccio@alumnos.upm.es::94cfc047-6a2f-4aec-ae1f-2ec13d5ddaad" providerId="AD" clId="Web-{03E16EA8-C762-4301-82CF-00A49EA56616}" dt="2020-11-19T18:01:29.947" v="0" actId="1076"/>
          <ac:picMkLst>
            <pc:docMk/>
            <pc:sldMk cId="3822988279" sldId="266"/>
            <ac:picMk id="3" creationId="{CA0A2CF0-75EE-4BA2-AADA-C4EB07AD1608}"/>
          </ac:picMkLst>
        </pc:picChg>
        <pc:picChg chg="mod">
          <ac:chgData name="sol.dominguez.carnuccio@alumnos.upm.es" userId="S::sol.dominguez.carnuccio@alumnos.upm.es::94cfc047-6a2f-4aec-ae1f-2ec13d5ddaad" providerId="AD" clId="Web-{03E16EA8-C762-4301-82CF-00A49EA56616}" dt="2020-11-19T18:01:38.056" v="1" actId="1076"/>
          <ac:picMkLst>
            <pc:docMk/>
            <pc:sldMk cId="3822988279" sldId="266"/>
            <ac:picMk id="4" creationId="{62A626C1-670A-4ED7-A8C1-588017798A35}"/>
          </ac:picMkLst>
        </pc:picChg>
        <pc:picChg chg="mod">
          <ac:chgData name="sol.dominguez.carnuccio@alumnos.upm.es" userId="S::sol.dominguez.carnuccio@alumnos.upm.es::94cfc047-6a2f-4aec-ae1f-2ec13d5ddaad" providerId="AD" clId="Web-{03E16EA8-C762-4301-82CF-00A49EA56616}" dt="2020-11-19T18:01:55.057" v="3" actId="1076"/>
          <ac:picMkLst>
            <pc:docMk/>
            <pc:sldMk cId="3822988279" sldId="266"/>
            <ac:picMk id="94" creationId="{00000000-0000-0000-0000-000000000000}"/>
          </ac:picMkLst>
        </pc:picChg>
        <pc:picChg chg="mod">
          <ac:chgData name="sol.dominguez.carnuccio@alumnos.upm.es" userId="S::sol.dominguez.carnuccio@alumnos.upm.es::94cfc047-6a2f-4aec-ae1f-2ec13d5ddaad" providerId="AD" clId="Web-{03E16EA8-C762-4301-82CF-00A49EA56616}" dt="2020-11-19T18:01:45.541" v="2" actId="1076"/>
          <ac:picMkLst>
            <pc:docMk/>
            <pc:sldMk cId="3822988279" sldId="266"/>
            <ac:picMk id="95" creationId="{00000000-0000-0000-0000-000000000000}"/>
          </ac:picMkLst>
        </pc:picChg>
      </pc:sldChg>
    </pc:docChg>
  </pc:docChgLst>
  <pc:docChgLst>
    <pc:chgData name="r.timermans@alumnos.upm.es" userId="S::r.timermans@alumnos.upm.es::c627dd2c-d7e9-4ebe-8dd7-3517c3db14ce" providerId="AD" clId="Web-{F9C3DFF2-38FA-4D95-B19B-95BF9C146574}"/>
    <pc:docChg chg="delSld modSld">
      <pc:chgData name="r.timermans@alumnos.upm.es" userId="S::r.timermans@alumnos.upm.es::c627dd2c-d7e9-4ebe-8dd7-3517c3db14ce" providerId="AD" clId="Web-{F9C3DFF2-38FA-4D95-B19B-95BF9C146574}" dt="2020-11-15T17:11:44.959" v="468" actId="1076"/>
      <pc:docMkLst>
        <pc:docMk/>
      </pc:docMkLst>
      <pc:sldChg chg="modSp del">
        <pc:chgData name="r.timermans@alumnos.upm.es" userId="S::r.timermans@alumnos.upm.es::c627dd2c-d7e9-4ebe-8dd7-3517c3db14ce" providerId="AD" clId="Web-{F9C3DFF2-38FA-4D95-B19B-95BF9C146574}" dt="2020-11-15T16:48:20.896" v="426"/>
        <pc:sldMkLst>
          <pc:docMk/>
          <pc:sldMk cId="0" sldId="258"/>
        </pc:sldMkLst>
        <pc:spChg chg="mod">
          <ac:chgData name="r.timermans@alumnos.upm.es" userId="S::r.timermans@alumnos.upm.es::c627dd2c-d7e9-4ebe-8dd7-3517c3db14ce" providerId="AD" clId="Web-{F9C3DFF2-38FA-4D95-B19B-95BF9C146574}" dt="2020-11-15T16:29:46.227" v="243" actId="20577"/>
          <ac:spMkLst>
            <pc:docMk/>
            <pc:sldMk cId="0" sldId="258"/>
            <ac:spMk id="79" creationId="{00000000-0000-0000-0000-000000000000}"/>
          </ac:spMkLst>
        </pc:spChg>
        <pc:spChg chg="mod">
          <ac:chgData name="r.timermans@alumnos.upm.es" userId="S::r.timermans@alumnos.upm.es::c627dd2c-d7e9-4ebe-8dd7-3517c3db14ce" providerId="AD" clId="Web-{F9C3DFF2-38FA-4D95-B19B-95BF9C146574}" dt="2020-11-15T16:30:35.196" v="246" actId="20577"/>
          <ac:spMkLst>
            <pc:docMk/>
            <pc:sldMk cId="0" sldId="258"/>
            <ac:spMk id="82" creationId="{00000000-0000-0000-0000-000000000000}"/>
          </ac:spMkLst>
        </pc:spChg>
        <pc:grpChg chg="mod">
          <ac:chgData name="r.timermans@alumnos.upm.es" userId="S::r.timermans@alumnos.upm.es::c627dd2c-d7e9-4ebe-8dd7-3517c3db14ce" providerId="AD" clId="Web-{F9C3DFF2-38FA-4D95-B19B-95BF9C146574}" dt="2020-11-15T16:29:09.398" v="240" actId="1076"/>
          <ac:grpSpMkLst>
            <pc:docMk/>
            <pc:sldMk cId="0" sldId="258"/>
            <ac:grpSpMk id="77" creationId="{00000000-0000-0000-0000-000000000000}"/>
          </ac:grpSpMkLst>
        </pc:grpChg>
      </pc:sldChg>
      <pc:sldChg chg="addSp modSp">
        <pc:chgData name="r.timermans@alumnos.upm.es" userId="S::r.timermans@alumnos.upm.es::c627dd2c-d7e9-4ebe-8dd7-3517c3db14ce" providerId="AD" clId="Web-{F9C3DFF2-38FA-4D95-B19B-95BF9C146574}" dt="2020-11-15T17:11:44.959" v="468" actId="1076"/>
        <pc:sldMkLst>
          <pc:docMk/>
          <pc:sldMk cId="0" sldId="260"/>
        </pc:sldMkLst>
        <pc:spChg chg="mod">
          <ac:chgData name="r.timermans@alumnos.upm.es" userId="S::r.timermans@alumnos.upm.es::c627dd2c-d7e9-4ebe-8dd7-3517c3db14ce" providerId="AD" clId="Web-{F9C3DFF2-38FA-4D95-B19B-95BF9C146574}" dt="2020-11-15T16:58:38.075" v="443"/>
          <ac:spMkLst>
            <pc:docMk/>
            <pc:sldMk cId="0" sldId="260"/>
            <ac:spMk id="112" creationId="{00000000-0000-0000-0000-000000000000}"/>
          </ac:spMkLst>
        </pc:spChg>
        <pc:picChg chg="add mod">
          <ac:chgData name="r.timermans@alumnos.upm.es" userId="S::r.timermans@alumnos.upm.es::c627dd2c-d7e9-4ebe-8dd7-3517c3db14ce" providerId="AD" clId="Web-{F9C3DFF2-38FA-4D95-B19B-95BF9C146574}" dt="2020-11-15T17:11:44.959" v="468" actId="1076"/>
          <ac:picMkLst>
            <pc:docMk/>
            <pc:sldMk cId="0" sldId="260"/>
            <ac:picMk id="2" creationId="{C4FC4985-8D6D-4938-A6E2-40BA8C9035BD}"/>
          </ac:picMkLst>
        </pc:picChg>
      </pc:sldChg>
      <pc:sldChg chg="modSp">
        <pc:chgData name="r.timermans@alumnos.upm.es" userId="S::r.timermans@alumnos.upm.es::c627dd2c-d7e9-4ebe-8dd7-3517c3db14ce" providerId="AD" clId="Web-{F9C3DFF2-38FA-4D95-B19B-95BF9C146574}" dt="2020-11-15T16:08:58.962" v="98" actId="1076"/>
        <pc:sldMkLst>
          <pc:docMk/>
          <pc:sldMk cId="0" sldId="261"/>
        </pc:sldMkLst>
        <pc:spChg chg="mod">
          <ac:chgData name="r.timermans@alumnos.upm.es" userId="S::r.timermans@alumnos.upm.es::c627dd2c-d7e9-4ebe-8dd7-3517c3db14ce" providerId="AD" clId="Web-{F9C3DFF2-38FA-4D95-B19B-95BF9C146574}" dt="2020-11-15T16:08:58.962" v="98" actId="1076"/>
          <ac:spMkLst>
            <pc:docMk/>
            <pc:sldMk cId="0" sldId="261"/>
            <ac:spMk id="118" creationId="{00000000-0000-0000-0000-000000000000}"/>
          </ac:spMkLst>
        </pc:spChg>
      </pc:sldChg>
      <pc:sldChg chg="modSp">
        <pc:chgData name="r.timermans@alumnos.upm.es" userId="S::r.timermans@alumnos.upm.es::c627dd2c-d7e9-4ebe-8dd7-3517c3db14ce" providerId="AD" clId="Web-{F9C3DFF2-38FA-4D95-B19B-95BF9C146574}" dt="2020-11-15T17:03:57.423" v="463" actId="20577"/>
        <pc:sldMkLst>
          <pc:docMk/>
          <pc:sldMk cId="2246365559" sldId="265"/>
        </pc:sldMkLst>
        <pc:spChg chg="mod">
          <ac:chgData name="r.timermans@alumnos.upm.es" userId="S::r.timermans@alumnos.upm.es::c627dd2c-d7e9-4ebe-8dd7-3517c3db14ce" providerId="AD" clId="Web-{F9C3DFF2-38FA-4D95-B19B-95BF9C146574}" dt="2020-11-15T17:03:14.219" v="462" actId="20577"/>
          <ac:spMkLst>
            <pc:docMk/>
            <pc:sldMk cId="2246365559" sldId="265"/>
            <ac:spMk id="111" creationId="{00000000-0000-0000-0000-000000000000}"/>
          </ac:spMkLst>
        </pc:spChg>
        <pc:spChg chg="mod">
          <ac:chgData name="r.timermans@alumnos.upm.es" userId="S::r.timermans@alumnos.upm.es::c627dd2c-d7e9-4ebe-8dd7-3517c3db14ce" providerId="AD" clId="Web-{F9C3DFF2-38FA-4D95-B19B-95BF9C146574}" dt="2020-11-15T17:03:57.423" v="463" actId="20577"/>
          <ac:spMkLst>
            <pc:docMk/>
            <pc:sldMk cId="2246365559" sldId="265"/>
            <ac:spMk id="112" creationId="{00000000-0000-0000-0000-000000000000}"/>
          </ac:spMkLst>
        </pc:spChg>
      </pc:sldChg>
      <pc:sldChg chg="modSp">
        <pc:chgData name="r.timermans@alumnos.upm.es" userId="S::r.timermans@alumnos.upm.es::c627dd2c-d7e9-4ebe-8dd7-3517c3db14ce" providerId="AD" clId="Web-{F9C3DFF2-38FA-4D95-B19B-95BF9C146574}" dt="2020-11-15T17:05:06.486" v="467" actId="20577"/>
        <pc:sldMkLst>
          <pc:docMk/>
          <pc:sldMk cId="3822988279" sldId="266"/>
        </pc:sldMkLst>
        <pc:spChg chg="mod">
          <ac:chgData name="r.timermans@alumnos.upm.es" userId="S::r.timermans@alumnos.upm.es::c627dd2c-d7e9-4ebe-8dd7-3517c3db14ce" providerId="AD" clId="Web-{F9C3DFF2-38FA-4D95-B19B-95BF9C146574}" dt="2020-11-15T17:05:06.486" v="467" actId="20577"/>
          <ac:spMkLst>
            <pc:docMk/>
            <pc:sldMk cId="3822988279" sldId="266"/>
            <ac:spMk id="88" creationId="{00000000-0000-0000-0000-000000000000}"/>
          </ac:spMkLst>
        </pc:spChg>
        <pc:picChg chg="mod">
          <ac:chgData name="r.timermans@alumnos.upm.es" userId="S::r.timermans@alumnos.upm.es::c627dd2c-d7e9-4ebe-8dd7-3517c3db14ce" providerId="AD" clId="Web-{F9C3DFF2-38FA-4D95-B19B-95BF9C146574}" dt="2020-11-15T16:48:36.740" v="427" actId="1076"/>
          <ac:picMkLst>
            <pc:docMk/>
            <pc:sldMk cId="3822988279" sldId="266"/>
            <ac:picMk id="94" creationId="{00000000-0000-0000-0000-000000000000}"/>
          </ac:picMkLst>
        </pc:picChg>
      </pc:sldChg>
    </pc:docChg>
  </pc:docChgLst>
  <pc:docChgLst>
    <pc:chgData name="sol.dominguez.carnuccio@alumnos.upm.es" userId="S::sol.dominguez.carnuccio@alumnos.upm.es::94cfc047-6a2f-4aec-ae1f-2ec13d5ddaad" providerId="AD" clId="Web-{FABDE7C3-8F8F-4F91-A17C-CF8213CB5235}"/>
    <pc:docChg chg="modSld">
      <pc:chgData name="sol.dominguez.carnuccio@alumnos.upm.es" userId="S::sol.dominguez.carnuccio@alumnos.upm.es::94cfc047-6a2f-4aec-ae1f-2ec13d5ddaad" providerId="AD" clId="Web-{FABDE7C3-8F8F-4F91-A17C-CF8213CB5235}" dt="2020-11-20T10:56:37.866" v="0" actId="14100"/>
      <pc:docMkLst>
        <pc:docMk/>
      </pc:docMkLst>
      <pc:sldChg chg="modSp">
        <pc:chgData name="sol.dominguez.carnuccio@alumnos.upm.es" userId="S::sol.dominguez.carnuccio@alumnos.upm.es::94cfc047-6a2f-4aec-ae1f-2ec13d5ddaad" providerId="AD" clId="Web-{FABDE7C3-8F8F-4F91-A17C-CF8213CB5235}" dt="2020-11-20T10:56:37.866" v="0" actId="14100"/>
        <pc:sldMkLst>
          <pc:docMk/>
          <pc:sldMk cId="2064641988" sldId="270"/>
        </pc:sldMkLst>
        <pc:picChg chg="mod">
          <ac:chgData name="sol.dominguez.carnuccio@alumnos.upm.es" userId="S::sol.dominguez.carnuccio@alumnos.upm.es::94cfc047-6a2f-4aec-ae1f-2ec13d5ddaad" providerId="AD" clId="Web-{FABDE7C3-8F8F-4F91-A17C-CF8213CB5235}" dt="2020-11-20T10:56:37.866" v="0" actId="14100"/>
          <ac:picMkLst>
            <pc:docMk/>
            <pc:sldMk cId="2064641988" sldId="270"/>
            <ac:picMk id="2" creationId="{9A23F86D-0237-F446-A06E-07120D520050}"/>
          </ac:picMkLst>
        </pc:picChg>
      </pc:sldChg>
    </pc:docChg>
  </pc:docChgLst>
  <pc:docChgLst>
    <pc:chgData name="jose.dperez@alumnos.upm.es" userId="S::jose.dperez@alumnos.upm.es::5b76bbb2-e5bf-4384-bbef-86cde0a36228" providerId="AD" clId="Web-{FEE49F32-19A5-4C2A-B141-238CF9C6422C}"/>
    <pc:docChg chg="modSld">
      <pc:chgData name="jose.dperez@alumnos.upm.es" userId="S::jose.dperez@alumnos.upm.es::5b76bbb2-e5bf-4384-bbef-86cde0a36228" providerId="AD" clId="Web-{FEE49F32-19A5-4C2A-B141-238CF9C6422C}" dt="2020-11-15T17:07:26.428" v="439" actId="20577"/>
      <pc:docMkLst>
        <pc:docMk/>
      </pc:docMkLst>
      <pc:sldChg chg="modSp">
        <pc:chgData name="jose.dperez@alumnos.upm.es" userId="S::jose.dperez@alumnos.upm.es::5b76bbb2-e5bf-4384-bbef-86cde0a36228" providerId="AD" clId="Web-{FEE49F32-19A5-4C2A-B141-238CF9C6422C}" dt="2020-11-15T16:34:19.703" v="4" actId="20577"/>
        <pc:sldMkLst>
          <pc:docMk/>
          <pc:sldMk cId="0" sldId="260"/>
        </pc:sldMkLst>
        <pc:spChg chg="mod">
          <ac:chgData name="jose.dperez@alumnos.upm.es" userId="S::jose.dperez@alumnos.upm.es::5b76bbb2-e5bf-4384-bbef-86cde0a36228" providerId="AD" clId="Web-{FEE49F32-19A5-4C2A-B141-238CF9C6422C}" dt="2020-11-15T16:34:19.703" v="4" actId="20577"/>
          <ac:spMkLst>
            <pc:docMk/>
            <pc:sldMk cId="0" sldId="260"/>
            <ac:spMk id="111" creationId="{00000000-0000-0000-0000-000000000000}"/>
          </ac:spMkLst>
        </pc:spChg>
      </pc:sldChg>
      <pc:sldChg chg="addSp delSp modSp">
        <pc:chgData name="jose.dperez@alumnos.upm.es" userId="S::jose.dperez@alumnos.upm.es::5b76bbb2-e5bf-4384-bbef-86cde0a36228" providerId="AD" clId="Web-{FEE49F32-19A5-4C2A-B141-238CF9C6422C}" dt="2020-11-15T17:07:26.428" v="439" actId="20577"/>
        <pc:sldMkLst>
          <pc:docMk/>
          <pc:sldMk cId="4285441864" sldId="264"/>
        </pc:sldMkLst>
        <pc:spChg chg="add">
          <ac:chgData name="jose.dperez@alumnos.upm.es" userId="S::jose.dperez@alumnos.upm.es::5b76bbb2-e5bf-4384-bbef-86cde0a36228" providerId="AD" clId="Web-{FEE49F32-19A5-4C2A-B141-238CF9C6422C}" dt="2020-11-15T16:35:38.080" v="23"/>
          <ac:spMkLst>
            <pc:docMk/>
            <pc:sldMk cId="4285441864" sldId="264"/>
            <ac:spMk id="3" creationId="{D187AA0E-FBCF-42EE-9ABE-71C21089428B}"/>
          </ac:spMkLst>
        </pc:spChg>
        <pc:spChg chg="mod">
          <ac:chgData name="jose.dperez@alumnos.upm.es" userId="S::jose.dperez@alumnos.upm.es::5b76bbb2-e5bf-4384-bbef-86cde0a36228" providerId="AD" clId="Web-{FEE49F32-19A5-4C2A-B141-238CF9C6422C}" dt="2020-11-15T16:34:25.859" v="6" actId="20577"/>
          <ac:spMkLst>
            <pc:docMk/>
            <pc:sldMk cId="4285441864" sldId="264"/>
            <ac:spMk id="111" creationId="{00000000-0000-0000-0000-000000000000}"/>
          </ac:spMkLst>
        </pc:spChg>
        <pc:spChg chg="mod">
          <ac:chgData name="jose.dperez@alumnos.upm.es" userId="S::jose.dperez@alumnos.upm.es::5b76bbb2-e5bf-4384-bbef-86cde0a36228" providerId="AD" clId="Web-{FEE49F32-19A5-4C2A-B141-238CF9C6422C}" dt="2020-11-15T17:07:26.428" v="439" actId="20577"/>
          <ac:spMkLst>
            <pc:docMk/>
            <pc:sldMk cId="4285441864" sldId="264"/>
            <ac:spMk id="112" creationId="{00000000-0000-0000-0000-000000000000}"/>
          </ac:spMkLst>
        </pc:spChg>
        <pc:spChg chg="del mod">
          <ac:chgData name="jose.dperez@alumnos.upm.es" userId="S::jose.dperez@alumnos.upm.es::5b76bbb2-e5bf-4384-bbef-86cde0a36228" providerId="AD" clId="Web-{FEE49F32-19A5-4C2A-B141-238CF9C6422C}" dt="2020-11-15T16:35:36.752" v="20"/>
          <ac:spMkLst>
            <pc:docMk/>
            <pc:sldMk cId="4285441864" sldId="264"/>
            <ac:spMk id="113" creationId="{00000000-0000-0000-0000-000000000000}"/>
          </ac:spMkLst>
        </pc:spChg>
        <pc:picChg chg="add">
          <ac:chgData name="jose.dperez@alumnos.upm.es" userId="S::jose.dperez@alumnos.upm.es::5b76bbb2-e5bf-4384-bbef-86cde0a36228" providerId="AD" clId="Web-{FEE49F32-19A5-4C2A-B141-238CF9C6422C}" dt="2020-11-15T16:35:37.892" v="22"/>
          <ac:picMkLst>
            <pc:docMk/>
            <pc:sldMk cId="4285441864" sldId="264"/>
            <ac:picMk id="2" creationId="{FAE2165C-19E8-462B-BBD1-FCF96B3955F6}"/>
          </ac:picMkLst>
        </pc:picChg>
        <pc:picChg chg="del mod">
          <ac:chgData name="jose.dperez@alumnos.upm.es" userId="S::jose.dperez@alumnos.upm.es::5b76bbb2-e5bf-4384-bbef-86cde0a36228" providerId="AD" clId="Web-{FEE49F32-19A5-4C2A-B141-238CF9C6422C}" dt="2020-11-15T16:35:36.752" v="21"/>
          <ac:picMkLst>
            <pc:docMk/>
            <pc:sldMk cId="4285441864" sldId="264"/>
            <ac:picMk id="110" creationId="{00000000-0000-0000-0000-000000000000}"/>
          </ac:picMkLst>
        </pc:picChg>
      </pc:sldChg>
    </pc:docChg>
  </pc:docChgLst>
  <pc:docChgLst>
    <pc:chgData name="e.aymerich@alumnos.upm.es" userId="S::e.aymerich@alumnos.upm.es::32da118e-66c9-4d86-a689-f6b1f4916dcc" providerId="AD" clId="Web-{6DADDCBB-9A1C-4770-95C9-2DD19610AC3C}"/>
    <pc:docChg chg="addSld modSld">
      <pc:chgData name="e.aymerich@alumnos.upm.es" userId="S::e.aymerich@alumnos.upm.es::32da118e-66c9-4d86-a689-f6b1f4916dcc" providerId="AD" clId="Web-{6DADDCBB-9A1C-4770-95C9-2DD19610AC3C}" dt="2020-11-19T22:39:38.566" v="15" actId="1076"/>
      <pc:docMkLst>
        <pc:docMk/>
      </pc:docMkLst>
      <pc:sldChg chg="addSp delSp modSp add replId">
        <pc:chgData name="e.aymerich@alumnos.upm.es" userId="S::e.aymerich@alumnos.upm.es::32da118e-66c9-4d86-a689-f6b1f4916dcc" providerId="AD" clId="Web-{6DADDCBB-9A1C-4770-95C9-2DD19610AC3C}" dt="2020-11-19T22:39:38.566" v="15" actId="1076"/>
        <pc:sldMkLst>
          <pc:docMk/>
          <pc:sldMk cId="2217742838" sldId="267"/>
        </pc:sldMkLst>
        <pc:spChg chg="add del mod">
          <ac:chgData name="e.aymerich@alumnos.upm.es" userId="S::e.aymerich@alumnos.upm.es::32da118e-66c9-4d86-a689-f6b1f4916dcc" providerId="AD" clId="Web-{6DADDCBB-9A1C-4770-95C9-2DD19610AC3C}" dt="2020-11-19T22:39:02.486" v="2"/>
          <ac:spMkLst>
            <pc:docMk/>
            <pc:sldMk cId="2217742838" sldId="267"/>
            <ac:spMk id="5" creationId="{93CD2AB6-AC6C-49AC-8B80-DCDED2968ED0}"/>
          </ac:spMkLst>
        </pc:spChg>
        <pc:spChg chg="del">
          <ac:chgData name="e.aymerich@alumnos.upm.es" userId="S::e.aymerich@alumnos.upm.es::32da118e-66c9-4d86-a689-f6b1f4916dcc" providerId="AD" clId="Web-{6DADDCBB-9A1C-4770-95C9-2DD19610AC3C}" dt="2020-11-19T22:39:06.392" v="6"/>
          <ac:spMkLst>
            <pc:docMk/>
            <pc:sldMk cId="2217742838" sldId="267"/>
            <ac:spMk id="14" creationId="{79DE927F-768A-4896-BE36-DE5E2FCEED22}"/>
          </ac:spMkLst>
        </pc:spChg>
        <pc:spChg chg="del">
          <ac:chgData name="e.aymerich@alumnos.upm.es" userId="S::e.aymerich@alumnos.upm.es::32da118e-66c9-4d86-a689-f6b1f4916dcc" providerId="AD" clId="Web-{6DADDCBB-9A1C-4770-95C9-2DD19610AC3C}" dt="2020-11-19T22:39:00.376" v="1"/>
          <ac:spMkLst>
            <pc:docMk/>
            <pc:sldMk cId="2217742838" sldId="267"/>
            <ac:spMk id="119" creationId="{00000000-0000-0000-0000-000000000000}"/>
          </ac:spMkLst>
        </pc:spChg>
        <pc:spChg chg="del">
          <ac:chgData name="e.aymerich@alumnos.upm.es" userId="S::e.aymerich@alumnos.upm.es::32da118e-66c9-4d86-a689-f6b1f4916dcc" providerId="AD" clId="Web-{6DADDCBB-9A1C-4770-95C9-2DD19610AC3C}" dt="2020-11-19T22:39:03.705" v="3"/>
          <ac:spMkLst>
            <pc:docMk/>
            <pc:sldMk cId="2217742838" sldId="267"/>
            <ac:spMk id="121" creationId="{00000000-0000-0000-0000-000000000000}"/>
          </ac:spMkLst>
        </pc:spChg>
        <pc:spChg chg="del">
          <ac:chgData name="e.aymerich@alumnos.upm.es" userId="S::e.aymerich@alumnos.upm.es::32da118e-66c9-4d86-a689-f6b1f4916dcc" providerId="AD" clId="Web-{6DADDCBB-9A1C-4770-95C9-2DD19610AC3C}" dt="2020-11-19T22:39:04.799" v="4"/>
          <ac:spMkLst>
            <pc:docMk/>
            <pc:sldMk cId="2217742838" sldId="267"/>
            <ac:spMk id="122" creationId="{00000000-0000-0000-0000-000000000000}"/>
          </ac:spMkLst>
        </pc:spChg>
        <pc:spChg chg="del">
          <ac:chgData name="e.aymerich@alumnos.upm.es" userId="S::e.aymerich@alumnos.upm.es::32da118e-66c9-4d86-a689-f6b1f4916dcc" providerId="AD" clId="Web-{6DADDCBB-9A1C-4770-95C9-2DD19610AC3C}" dt="2020-11-19T22:39:05.767" v="5"/>
          <ac:spMkLst>
            <pc:docMk/>
            <pc:sldMk cId="2217742838" sldId="267"/>
            <ac:spMk id="123" creationId="{00000000-0000-0000-0000-000000000000}"/>
          </ac:spMkLst>
        </pc:spChg>
        <pc:picChg chg="add mod modCrop">
          <ac:chgData name="e.aymerich@alumnos.upm.es" userId="S::e.aymerich@alumnos.upm.es::32da118e-66c9-4d86-a689-f6b1f4916dcc" providerId="AD" clId="Web-{6DADDCBB-9A1C-4770-95C9-2DD19610AC3C}" dt="2020-11-19T22:39:38.566" v="15" actId="1076"/>
          <ac:picMkLst>
            <pc:docMk/>
            <pc:sldMk cId="2217742838" sldId="267"/>
            <ac:picMk id="6" creationId="{1AF186A3-601C-4D11-BC39-0B924E869B1F}"/>
          </ac:picMkLst>
        </pc:picChg>
        <pc:picChg chg="del">
          <ac:chgData name="e.aymerich@alumnos.upm.es" userId="S::e.aymerich@alumnos.upm.es::32da118e-66c9-4d86-a689-f6b1f4916dcc" providerId="AD" clId="Web-{6DADDCBB-9A1C-4770-95C9-2DD19610AC3C}" dt="2020-11-19T22:39:07.142" v="7"/>
          <ac:picMkLst>
            <pc:docMk/>
            <pc:sldMk cId="2217742838" sldId="267"/>
            <ac:picMk id="120" creationId="{00000000-0000-0000-0000-000000000000}"/>
          </ac:picMkLst>
        </pc:picChg>
      </pc:sldChg>
    </pc:docChg>
  </pc:docChgLst>
  <pc:docChgLst>
    <pc:chgData name="sol.dominguez.carnuccio@alumnos.upm.es" userId="S::sol.dominguez.carnuccio@alumnos.upm.es::94cfc047-6a2f-4aec-ae1f-2ec13d5ddaad" providerId="AD" clId="Web-{0E77E7F0-77C4-480F-85E5-366CE684E262}"/>
    <pc:docChg chg="modSld">
      <pc:chgData name="sol.dominguez.carnuccio@alumnos.upm.es" userId="S::sol.dominguez.carnuccio@alumnos.upm.es::94cfc047-6a2f-4aec-ae1f-2ec13d5ddaad" providerId="AD" clId="Web-{0E77E7F0-77C4-480F-85E5-366CE684E262}" dt="2020-11-19T18:03:57.413" v="10" actId="1076"/>
      <pc:docMkLst>
        <pc:docMk/>
      </pc:docMkLst>
      <pc:sldChg chg="modSp">
        <pc:chgData name="sol.dominguez.carnuccio@alumnos.upm.es" userId="S::sol.dominguez.carnuccio@alumnos.upm.es::94cfc047-6a2f-4aec-ae1f-2ec13d5ddaad" providerId="AD" clId="Web-{0E77E7F0-77C4-480F-85E5-366CE684E262}" dt="2020-11-19T18:03:57.413" v="10" actId="1076"/>
        <pc:sldMkLst>
          <pc:docMk/>
          <pc:sldMk cId="3822988279" sldId="266"/>
        </pc:sldMkLst>
        <pc:picChg chg="mod">
          <ac:chgData name="sol.dominguez.carnuccio@alumnos.upm.es" userId="S::sol.dominguez.carnuccio@alumnos.upm.es::94cfc047-6a2f-4aec-ae1f-2ec13d5ddaad" providerId="AD" clId="Web-{0E77E7F0-77C4-480F-85E5-366CE684E262}" dt="2020-11-19T18:03:49.975" v="7" actId="1076"/>
          <ac:picMkLst>
            <pc:docMk/>
            <pc:sldMk cId="3822988279" sldId="266"/>
            <ac:picMk id="3" creationId="{CA0A2CF0-75EE-4BA2-AADA-C4EB07AD1608}"/>
          </ac:picMkLst>
        </pc:picChg>
        <pc:picChg chg="mod">
          <ac:chgData name="sol.dominguez.carnuccio@alumnos.upm.es" userId="S::sol.dominguez.carnuccio@alumnos.upm.es::94cfc047-6a2f-4aec-ae1f-2ec13d5ddaad" providerId="AD" clId="Web-{0E77E7F0-77C4-480F-85E5-366CE684E262}" dt="2020-11-19T18:03:42.209" v="3" actId="1076"/>
          <ac:picMkLst>
            <pc:docMk/>
            <pc:sldMk cId="3822988279" sldId="266"/>
            <ac:picMk id="4" creationId="{62A626C1-670A-4ED7-A8C1-588017798A35}"/>
          </ac:picMkLst>
        </pc:picChg>
        <pc:picChg chg="mod">
          <ac:chgData name="sol.dominguez.carnuccio@alumnos.upm.es" userId="S::sol.dominguez.carnuccio@alumnos.upm.es::94cfc047-6a2f-4aec-ae1f-2ec13d5ddaad" providerId="AD" clId="Web-{0E77E7F0-77C4-480F-85E5-366CE684E262}" dt="2020-11-19T18:03:42.240" v="4" actId="1076"/>
          <ac:picMkLst>
            <pc:docMk/>
            <pc:sldMk cId="3822988279" sldId="266"/>
            <ac:picMk id="6" creationId="{DEC6EE18-70F9-41E7-A98A-B4766954C6B9}"/>
          </ac:picMkLst>
        </pc:picChg>
        <pc:picChg chg="mod">
          <ac:chgData name="sol.dominguez.carnuccio@alumnos.upm.es" userId="S::sol.dominguez.carnuccio@alumnos.upm.es::94cfc047-6a2f-4aec-ae1f-2ec13d5ddaad" providerId="AD" clId="Web-{0E77E7F0-77C4-480F-85E5-366CE684E262}" dt="2020-11-19T18:03:57.319" v="8" actId="1076"/>
          <ac:picMkLst>
            <pc:docMk/>
            <pc:sldMk cId="3822988279" sldId="266"/>
            <ac:picMk id="89" creationId="{00000000-0000-0000-0000-000000000000}"/>
          </ac:picMkLst>
        </pc:picChg>
        <pc:picChg chg="mod">
          <ac:chgData name="sol.dominguez.carnuccio@alumnos.upm.es" userId="S::sol.dominguez.carnuccio@alumnos.upm.es::94cfc047-6a2f-4aec-ae1f-2ec13d5ddaad" providerId="AD" clId="Web-{0E77E7F0-77C4-480F-85E5-366CE684E262}" dt="2020-11-19T18:03:57.366" v="9" actId="1076"/>
          <ac:picMkLst>
            <pc:docMk/>
            <pc:sldMk cId="3822988279" sldId="266"/>
            <ac:picMk id="90" creationId="{00000000-0000-0000-0000-000000000000}"/>
          </ac:picMkLst>
        </pc:picChg>
        <pc:picChg chg="mod">
          <ac:chgData name="sol.dominguez.carnuccio@alumnos.upm.es" userId="S::sol.dominguez.carnuccio@alumnos.upm.es::94cfc047-6a2f-4aec-ae1f-2ec13d5ddaad" providerId="AD" clId="Web-{0E77E7F0-77C4-480F-85E5-366CE684E262}" dt="2020-11-19T18:03:57.413" v="10" actId="1076"/>
          <ac:picMkLst>
            <pc:docMk/>
            <pc:sldMk cId="3822988279" sldId="266"/>
            <ac:picMk id="91" creationId="{00000000-0000-0000-0000-000000000000}"/>
          </ac:picMkLst>
        </pc:picChg>
      </pc:sldChg>
    </pc:docChg>
  </pc:docChgLst>
</pc:chgInfo>
</file>

<file path=ppt/media/image1.png>
</file>

<file path=ppt/media/image10.sv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8b94cba9f_0_2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8b94cba9f_0_2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8b94cba9f_0_2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8b94cba9f_0_2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6901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8b94cba9f_0_2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8b94cba9f_0_2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8b94cba9f_0_1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8b94cba9f_0_1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8b94cba9f_0_1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8b94cba9f_0_1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122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8b94cba9f_0_1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8b94cba9f_0_1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8b94cba9f_0_1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8b94cba9f_0_1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8b94cba9f_0_1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8b94cba9f_0_1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5428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8b94cba9f_0_1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8b94cba9f_0_1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7000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8b94cba9f_0_1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8b94cba9f_0_1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9325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github.com/Rafata8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solDC" TargetMode="External"/><Relationship Id="rId5" Type="http://schemas.openxmlformats.org/officeDocument/2006/relationships/hyperlink" Target="https://github.com/jose-dp" TargetMode="External"/><Relationship Id="rId4" Type="http://schemas.openxmlformats.org/officeDocument/2006/relationships/hyperlink" Target="https://github.com/eduayme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://group01.org/aragon/ontology/hasAwardPric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w3.org/ns/org#Organization" TargetMode="External"/><Relationship Id="rId5" Type="http://schemas.openxmlformats.org/officeDocument/2006/relationships/hyperlink" Target="http://contsem.unizar.es/def/sector-publico/pproc" TargetMode="External"/><Relationship Id="rId4" Type="http://schemas.openxmlformats.org/officeDocument/2006/relationships/hyperlink" Target="http://purl.org/dc/terms" TargetMode="External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78850" y="60675"/>
            <a:ext cx="8954125" cy="25743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FFFFFF">
                <a:alpha val="41000"/>
              </a:srgbClr>
            </a:outerShdw>
          </a:effectLst>
        </p:spPr>
      </p:pic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Open Data and Knowledge Graphs</a:t>
            </a:r>
            <a:endParaRPr sz="3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Hands-on Group 01</a:t>
            </a:r>
            <a:endParaRPr sz="380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November 2020</a:t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485875" y="2928225"/>
            <a:ext cx="65757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Máster Universitario en Ingeniería Informática</a:t>
            </a:r>
            <a:endParaRPr sz="18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Universidad Politécnica de Madrid</a:t>
            </a:r>
            <a:endParaRPr sz="18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485875" y="3678200"/>
            <a:ext cx="4729200" cy="11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Eduard Aymerich     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@eduayme</a:t>
            </a:r>
            <a:r>
              <a:rPr lang="en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 </a:t>
            </a:r>
            <a:endParaRPr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>
              <a:lnSpc>
                <a:spcPct val="115000"/>
              </a:lnSpc>
            </a:pPr>
            <a:r>
              <a:rPr lang="en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Jose Dominguez      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@jose-dp</a:t>
            </a:r>
            <a:endParaRPr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>
              <a:lnSpc>
                <a:spcPct val="115000"/>
              </a:lnSpc>
              <a:spcBef>
                <a:spcPts val="300"/>
              </a:spcBef>
            </a:pPr>
            <a:r>
              <a:rPr lang="en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Sol Domínguez         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@solDC</a:t>
            </a:r>
            <a:endParaRPr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>
              <a:lnSpc>
                <a:spcPct val="115000"/>
              </a:lnSpc>
              <a:spcBef>
                <a:spcPts val="300"/>
              </a:spcBef>
            </a:pPr>
            <a:r>
              <a:rPr lang="en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Rafael Timermans   </a:t>
            </a:r>
            <a:r>
              <a:rPr lang="en">
                <a:solidFill>
                  <a:schemeClr val="accent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@Rafata8</a:t>
            </a:r>
            <a:endParaRPr sz="1200">
              <a:solidFill>
                <a:schemeClr val="accent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" descr="demo">
            <a:hlinkClick r:id="" action="ppaction://media"/>
            <a:extLst>
              <a:ext uri="{FF2B5EF4-FFF2-40B4-BE49-F238E27FC236}">
                <a16:creationId xmlns:a16="http://schemas.microsoft.com/office/drawing/2014/main" id="{9A23F86D-0237-F446-A06E-07120D5200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44966"/>
            <a:ext cx="9144000" cy="48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41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>
              <a:spcBef>
                <a:spcPts val="1600"/>
              </a:spcBef>
              <a:buAutoNum type="romanUcPeriod"/>
            </a:pPr>
            <a:r>
              <a:rPr lang="en"/>
              <a:t>Open Data Generation Process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"/>
              <a:t>Application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I. Open Data Generation Process</a:t>
            </a: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-3421" y="1190739"/>
            <a:ext cx="2095599" cy="3216887"/>
            <a:chOff x="-20857" y="1189989"/>
            <a:chExt cx="2227114" cy="3217636"/>
          </a:xfrm>
        </p:grpSpPr>
        <p:sp>
          <p:nvSpPr>
            <p:cNvPr id="75" name="Google Shape;75;p15"/>
            <p:cNvSpPr/>
            <p:nvPr/>
          </p:nvSpPr>
          <p:spPr>
            <a:xfrm>
              <a:off x="-20857" y="1189989"/>
              <a:ext cx="2227114" cy="643971"/>
            </a:xfrm>
            <a:prstGeom prst="homePlate">
              <a:avLst>
                <a:gd name="adj" fmla="val 50000"/>
              </a:avLst>
            </a:prstGeom>
            <a:solidFill>
              <a:srgbClr val="5515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Select, Obtain Access and </a:t>
              </a:r>
              <a:r>
                <a:rPr lang="en" sz="120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Analyse</a:t>
              </a: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Data Source</a:t>
              </a:r>
              <a:endParaRPr lang="en-US" sz="1200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295050" y="2057125"/>
              <a:ext cx="1624500" cy="2350500"/>
            </a:xfrm>
            <a:prstGeom prst="rect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Select dataset</a:t>
              </a:r>
              <a:endParaRPr lang="en" sz="1100">
                <a:latin typeface="Roboto"/>
                <a:ea typeface="Roboto"/>
                <a:cs typeface="Roboto"/>
              </a:endParaRPr>
            </a:p>
            <a:p>
              <a:pPr marL="171450" indent="-171450">
                <a:lnSpc>
                  <a:spcPct val="114999"/>
                </a:lnSpc>
                <a:buChar char="•"/>
              </a:pPr>
              <a:r>
                <a:rPr lang="en" sz="1100">
                  <a:latin typeface="Roboto"/>
                  <a:ea typeface="Roboto"/>
                  <a:cs typeface="Roboto"/>
                </a:rPr>
                <a:t>Analyse License</a:t>
              </a:r>
            </a:p>
            <a:p>
              <a:pPr marL="171450" indent="-171450">
                <a:lnSpc>
                  <a:spcPct val="114999"/>
                </a:lnSpc>
                <a:buChar char="•"/>
              </a:pPr>
              <a:r>
                <a:rPr lang="en" sz="1100">
                  <a:latin typeface="Roboto"/>
                  <a:ea typeface="Roboto"/>
                  <a:cs typeface="Roboto"/>
                </a:rPr>
                <a:t>Undestand data</a:t>
              </a:r>
              <a:endParaRPr lang="en"/>
            </a:p>
          </p:txBody>
        </p:sp>
      </p:grpSp>
      <p:grpSp>
        <p:nvGrpSpPr>
          <p:cNvPr id="77" name="Google Shape;77;p15"/>
          <p:cNvGrpSpPr/>
          <p:nvPr/>
        </p:nvGrpSpPr>
        <p:grpSpPr>
          <a:xfrm>
            <a:off x="1701616" y="1189777"/>
            <a:ext cx="1976447" cy="3222020"/>
            <a:chOff x="1838325" y="1193193"/>
            <a:chExt cx="1924483" cy="3214432"/>
          </a:xfrm>
        </p:grpSpPr>
        <p:sp>
          <p:nvSpPr>
            <p:cNvPr id="78" name="Google Shape;78;p15"/>
            <p:cNvSpPr/>
            <p:nvPr/>
          </p:nvSpPr>
          <p:spPr>
            <a:xfrm>
              <a:off x="1838325" y="1193193"/>
              <a:ext cx="1924483" cy="665582"/>
            </a:xfrm>
            <a:prstGeom prst="chevron">
              <a:avLst>
                <a:gd name="adj" fmla="val 50000"/>
              </a:avLst>
            </a:prstGeom>
            <a:solidFill>
              <a:srgbClr val="701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</a:rPr>
                <a:t>Create </a:t>
              </a:r>
              <a:r>
                <a:rPr lang="en" sz="1200" err="1">
                  <a:solidFill>
                    <a:srgbClr val="FFFFFF"/>
                  </a:solidFill>
                  <a:latin typeface="Roboto"/>
                  <a:ea typeface="Roboto"/>
                  <a:cs typeface="Roboto"/>
                </a:rPr>
                <a:t>Ontolgy</a:t>
              </a:r>
            </a:p>
          </p:txBody>
        </p:sp>
        <p:sp>
          <p:nvSpPr>
            <p:cNvPr id="79" name="Google Shape;79;p15"/>
            <p:cNvSpPr txBox="1"/>
            <p:nvPr/>
          </p:nvSpPr>
          <p:spPr>
            <a:xfrm>
              <a:off x="2017250" y="2057125"/>
              <a:ext cx="1624500" cy="2350500"/>
            </a:xfrm>
            <a:prstGeom prst="rect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>
                  <a:latin typeface="Roboto"/>
                  <a:ea typeface="Roboto"/>
                  <a:sym typeface="Roboto"/>
                </a:rPr>
                <a:t>Define naming strategy</a:t>
              </a:r>
              <a:endParaRPr lang="en" sz="1100">
                <a:latin typeface="Roboto"/>
                <a:ea typeface="Roboto"/>
              </a:endParaRPr>
            </a:p>
            <a:p>
              <a:pPr marL="171450" indent="-171450">
                <a:lnSpc>
                  <a:spcPct val="114999"/>
                </a:lnSpc>
                <a:buChar char="•"/>
              </a:pPr>
              <a:r>
                <a:rPr lang="en" sz="1100">
                  <a:latin typeface="Roboto"/>
                  <a:ea typeface="Roboto"/>
                </a:rPr>
                <a:t>Create ontology</a:t>
              </a:r>
            </a:p>
          </p:txBody>
        </p:sp>
      </p:grpSp>
      <p:grpSp>
        <p:nvGrpSpPr>
          <p:cNvPr id="80" name="Google Shape;80;p15"/>
          <p:cNvGrpSpPr/>
          <p:nvPr/>
        </p:nvGrpSpPr>
        <p:grpSpPr>
          <a:xfrm>
            <a:off x="3284335" y="1193197"/>
            <a:ext cx="2644232" cy="3217850"/>
            <a:chOff x="3650378" y="1189775"/>
            <a:chExt cx="2264100" cy="3217850"/>
          </a:xfrm>
        </p:grpSpPr>
        <p:sp>
          <p:nvSpPr>
            <p:cNvPr id="81" name="Google Shape;81;p15"/>
            <p:cNvSpPr/>
            <p:nvPr/>
          </p:nvSpPr>
          <p:spPr>
            <a:xfrm>
              <a:off x="3650378" y="1189775"/>
              <a:ext cx="2264100" cy="669000"/>
            </a:xfrm>
            <a:prstGeom prst="chevron">
              <a:avLst>
                <a:gd name="adj" fmla="val 50000"/>
              </a:avLst>
            </a:prstGeom>
            <a:solidFill>
              <a:srgbClr val="761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>
                  <a:solidFill>
                    <a:srgbClr val="FFFFFF"/>
                  </a:solidFill>
                  <a:ea typeface="Roboto"/>
                  <a:sym typeface="Roboto"/>
                </a:rPr>
                <a:t>Clean, </a:t>
              </a:r>
              <a:r>
                <a:rPr lang="en" sz="1200" err="1">
                  <a:solidFill>
                    <a:srgbClr val="FFFFFF"/>
                  </a:solidFill>
                  <a:ea typeface="Roboto"/>
                  <a:sym typeface="Roboto"/>
                </a:rPr>
                <a:t>Preparare</a:t>
              </a:r>
              <a:endParaRPr lang="en" sz="1200" err="1">
                <a:ea typeface="Roboto"/>
              </a:endParaRPr>
            </a:p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Transform Data Source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82" name="Google Shape;82;p15"/>
            <p:cNvSpPr txBox="1"/>
            <p:nvPr/>
          </p:nvSpPr>
          <p:spPr>
            <a:xfrm>
              <a:off x="3938703" y="2057125"/>
              <a:ext cx="1425247" cy="2350500"/>
            </a:xfrm>
            <a:prstGeom prst="rect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>
                  <a:latin typeface="Roboto"/>
                  <a:ea typeface="Roboto"/>
                  <a:cs typeface="Roboto"/>
                </a:rPr>
                <a:t>Clean and prepare data</a:t>
              </a:r>
              <a:endParaRPr lang="en">
                <a:ea typeface="Roboto"/>
              </a:endParaRPr>
            </a:p>
            <a:p>
              <a:pPr marL="171450" indent="-171450">
                <a:lnSpc>
                  <a:spcPct val="114999"/>
                </a:lnSpc>
                <a:buChar char="•"/>
              </a:pPr>
              <a:r>
                <a:rPr lang="en" sz="1100">
                  <a:latin typeface="Roboto"/>
                  <a:ea typeface="Roboto"/>
                </a:rPr>
                <a:t>Data mapping</a:t>
              </a:r>
              <a:endParaRPr lang="en"/>
            </a:p>
            <a:p>
              <a:pPr>
                <a:lnSpc>
                  <a:spcPct val="114999"/>
                </a:lnSpc>
              </a:pPr>
              <a:endParaRPr lang="en" sz="1100">
                <a:latin typeface="Roboto"/>
                <a:ea typeface="Roboto"/>
              </a:endParaRPr>
            </a:p>
            <a:p>
              <a:pPr>
                <a:lnSpc>
                  <a:spcPct val="114999"/>
                </a:lnSpc>
              </a:pPr>
              <a:endParaRPr lang="en" sz="1100">
                <a:ea typeface="Roboto"/>
              </a:endParaRPr>
            </a:p>
          </p:txBody>
        </p:sp>
      </p:grpSp>
      <p:grpSp>
        <p:nvGrpSpPr>
          <p:cNvPr id="83" name="Google Shape;83;p15"/>
          <p:cNvGrpSpPr/>
          <p:nvPr/>
        </p:nvGrpSpPr>
        <p:grpSpPr>
          <a:xfrm>
            <a:off x="6932426" y="1193946"/>
            <a:ext cx="2114058" cy="3217850"/>
            <a:chOff x="6874025" y="1189775"/>
            <a:chExt cx="2064000" cy="3217850"/>
          </a:xfrm>
        </p:grpSpPr>
        <p:sp>
          <p:nvSpPr>
            <p:cNvPr id="84" name="Google Shape;84;p15"/>
            <p:cNvSpPr/>
            <p:nvPr/>
          </p:nvSpPr>
          <p:spPr>
            <a:xfrm>
              <a:off x="6874025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rgbClr val="922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Develop Application</a:t>
              </a:r>
              <a:endParaRPr lang="es-ES" sz="1200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85" name="Google Shape;85;p15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>
                  <a:latin typeface="Roboto"/>
                  <a:ea typeface="Roboto"/>
                  <a:cs typeface="Roboto"/>
                </a:rPr>
                <a:t>Publish rdf data</a:t>
              </a:r>
            </a:p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>
                  <a:latin typeface="Roboto"/>
                  <a:ea typeface="Roboto"/>
                  <a:cs typeface="Roboto"/>
                </a:rPr>
                <a:t>Develop application using rdf data</a:t>
              </a:r>
            </a:p>
          </p:txBody>
        </p:sp>
      </p:grpSp>
      <p:grpSp>
        <p:nvGrpSpPr>
          <p:cNvPr id="86" name="Google Shape;86;p15"/>
          <p:cNvGrpSpPr/>
          <p:nvPr/>
        </p:nvGrpSpPr>
        <p:grpSpPr>
          <a:xfrm>
            <a:off x="5333135" y="1189775"/>
            <a:ext cx="1968060" cy="3217850"/>
            <a:chOff x="5461650" y="1189775"/>
            <a:chExt cx="1797600" cy="3217850"/>
          </a:xfrm>
        </p:grpSpPr>
        <p:sp>
          <p:nvSpPr>
            <p:cNvPr id="87" name="Google Shape;87;p15"/>
            <p:cNvSpPr/>
            <p:nvPr/>
          </p:nvSpPr>
          <p:spPr>
            <a:xfrm>
              <a:off x="5461650" y="1189775"/>
              <a:ext cx="1797600" cy="669000"/>
            </a:xfrm>
            <a:prstGeom prst="chevron">
              <a:avLst>
                <a:gd name="adj" fmla="val 50000"/>
              </a:avLst>
            </a:prstGeom>
            <a:solidFill>
              <a:srgbClr val="7F2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Link and Reuse</a:t>
              </a:r>
              <a:endParaRPr lang="es-ES" sz="1200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88" name="Google Shape;88;p15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>
                  <a:latin typeface="Roboto"/>
                  <a:ea typeface="Roboto"/>
                  <a:cs typeface="Roboto"/>
                </a:rPr>
                <a:t>Link data with other data sources </a:t>
              </a:r>
              <a:endParaRPr lang="es-ES"/>
            </a:p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Reuse existing ontologies</a:t>
              </a:r>
              <a:endParaRPr lang="en" sz="1100">
                <a:latin typeface="Roboto"/>
                <a:ea typeface="Roboto"/>
                <a:cs typeface="Roboto"/>
              </a:endParaRPr>
            </a:p>
          </p:txBody>
        </p:sp>
      </p:grpSp>
      <p:pic>
        <p:nvPicPr>
          <p:cNvPr id="89" name="Google Shape;8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8880" y="3615190"/>
            <a:ext cx="480650" cy="478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8230" y="3615190"/>
            <a:ext cx="480650" cy="480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78830" y="3615190"/>
            <a:ext cx="480650" cy="51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687" y="3615190"/>
            <a:ext cx="480650" cy="51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9407" y="3611768"/>
            <a:ext cx="480650" cy="51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6681" y="3631551"/>
            <a:ext cx="480650" cy="480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1977" y="3615190"/>
            <a:ext cx="480650" cy="4780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5"/>
          <p:cNvSpPr txBox="1"/>
          <p:nvPr/>
        </p:nvSpPr>
        <p:spPr>
          <a:xfrm>
            <a:off x="-5841" y="1828875"/>
            <a:ext cx="9155422" cy="2937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Source Sans Pro"/>
                <a:ea typeface="Source Sans Pro"/>
                <a:cs typeface="Source Sans Pro"/>
                <a:sym typeface="Source Sans Pro"/>
              </a:rPr>
              <a:t>Tasks</a:t>
            </a:r>
            <a:endParaRPr lang="en-US" sz="1000" b="1">
              <a:latin typeface="Source Sans Pro"/>
              <a:ea typeface="Source Sans Pro"/>
              <a:cs typeface="Source Sans Pro"/>
            </a:endParaRPr>
          </a:p>
        </p:txBody>
      </p:sp>
      <p:sp>
        <p:nvSpPr>
          <p:cNvPr id="2" name="Google Shape;97;p15">
            <a:extLst>
              <a:ext uri="{FF2B5EF4-FFF2-40B4-BE49-F238E27FC236}">
                <a16:creationId xmlns:a16="http://schemas.microsoft.com/office/drawing/2014/main" id="{17C23109-DA96-46AC-B294-F04AD88F6E3E}"/>
              </a:ext>
            </a:extLst>
          </p:cNvPr>
          <p:cNvSpPr txBox="1"/>
          <p:nvPr/>
        </p:nvSpPr>
        <p:spPr>
          <a:xfrm>
            <a:off x="-4172" y="3105382"/>
            <a:ext cx="9153473" cy="2937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 sz="1000" b="1">
                <a:latin typeface="Source Sans Pro"/>
                <a:ea typeface="Source Sans Pro"/>
                <a:cs typeface="Source Sans Pro"/>
              </a:defRPr>
            </a:lvl1pPr>
          </a:lstStyle>
          <a:p>
            <a:r>
              <a:rPr lang="en" sz="1100">
                <a:sym typeface="Source Sans Pro"/>
              </a:rPr>
              <a:t>Tools</a:t>
            </a:r>
            <a:endParaRPr lang="en-US"/>
          </a:p>
        </p:txBody>
      </p:sp>
      <p:pic>
        <p:nvPicPr>
          <p:cNvPr id="3" name="Imagen 4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CA0A2CF0-75EE-4BA2-AADA-C4EB07AD16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2878" y="3741307"/>
            <a:ext cx="526949" cy="32815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1495" y="3611768"/>
            <a:ext cx="924827" cy="47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88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9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53E214BF-6500-459E-B645-3076240F8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771" y="108068"/>
            <a:ext cx="4440589" cy="307452"/>
          </a:xfrm>
          <a:prstGeom prst="rect">
            <a:avLst/>
          </a:prstGeom>
        </p:spPr>
      </p:pic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Select, Obtain Access and Analyse Data Source</a:t>
            </a:r>
            <a:endParaRPr lang="en-US" sz="2800"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311700" y="1406725"/>
            <a:ext cx="8520600" cy="31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n" sz="1400" b="1">
                <a:solidFill>
                  <a:schemeClr val="bg2"/>
                </a:solidFill>
              </a:rPr>
              <a:t>Contracts awarded by the Government of Aragon. </a:t>
            </a:r>
            <a:r>
              <a:rPr lang="en" sz="1400">
                <a:solidFill>
                  <a:schemeClr val="bg2"/>
                </a:solidFill>
              </a:rPr>
              <a:t>The data includes the winning companies, the awarding bodies and the award prices of the contracts tendered by the Government of Aragon during 2017.</a:t>
            </a:r>
            <a:endParaRPr lang="es-ES" sz="1400">
              <a:solidFill>
                <a:schemeClr val="bg2"/>
              </a:solidFill>
            </a:endParaRP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n" sz="1400">
                <a:solidFill>
                  <a:schemeClr val="bg2"/>
                </a:solidFill>
              </a:rPr>
              <a:t>Creative Commons Licensing: Share &amp; Adapt using same type of license</a:t>
            </a: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n" sz="1400">
                <a:solidFill>
                  <a:schemeClr val="bg2"/>
                </a:solidFill>
              </a:rPr>
              <a:t>Data analysis: understand the data. Assess quality (empty/</a:t>
            </a:r>
            <a:r>
              <a:rPr lang="es-ES" sz="1400" err="1">
                <a:solidFill>
                  <a:schemeClr val="bg2"/>
                </a:solidFill>
              </a:rPr>
              <a:t>misinformed</a:t>
            </a:r>
            <a:r>
              <a:rPr lang="es-ES" sz="1400">
                <a:solidFill>
                  <a:schemeClr val="bg2"/>
                </a:solidFill>
              </a:rPr>
              <a:t>/</a:t>
            </a:r>
            <a:r>
              <a:rPr lang="es-ES" sz="1400" err="1">
                <a:solidFill>
                  <a:schemeClr val="bg2"/>
                </a:solidFill>
              </a:rPr>
              <a:t>not</a:t>
            </a:r>
            <a:r>
              <a:rPr lang="es-ES" sz="1400">
                <a:solidFill>
                  <a:schemeClr val="bg2"/>
                </a:solidFill>
              </a:rPr>
              <a:t> </a:t>
            </a:r>
            <a:r>
              <a:rPr lang="es-ES" sz="1400" err="1">
                <a:solidFill>
                  <a:schemeClr val="bg2"/>
                </a:solidFill>
              </a:rPr>
              <a:t>worthy</a:t>
            </a:r>
            <a:r>
              <a:rPr lang="es-ES" sz="1400">
                <a:solidFill>
                  <a:schemeClr val="bg2"/>
                </a:solidFill>
              </a:rPr>
              <a:t>  </a:t>
            </a:r>
            <a:r>
              <a:rPr lang="es-ES" sz="1400" err="1">
                <a:solidFill>
                  <a:schemeClr val="bg2"/>
                </a:solidFill>
              </a:rPr>
              <a:t>attributes</a:t>
            </a:r>
            <a:r>
              <a:rPr lang="en" sz="1400">
                <a:solidFill>
                  <a:schemeClr val="bg2"/>
                </a:solidFill>
              </a:rPr>
              <a:t>, ranges …)</a:t>
            </a: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endParaRPr lang="en" sz="1600">
              <a:solidFill>
                <a:schemeClr val="bg2"/>
              </a:solidFill>
            </a:endParaRPr>
          </a:p>
        </p:txBody>
      </p:sp>
      <p:sp>
        <p:nvSpPr>
          <p:cNvPr id="105" name="Google Shape;105;p16"/>
          <p:cNvSpPr/>
          <p:nvPr/>
        </p:nvSpPr>
        <p:spPr>
          <a:xfrm rot="16200000">
            <a:off x="5012639" y="-231588"/>
            <a:ext cx="311969" cy="982247"/>
          </a:xfrm>
          <a:prstGeom prst="flowChartOffpageConnector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FF2F171-933B-4C5F-BEC2-A111257A1954}"/>
              </a:ext>
            </a:extLst>
          </p:cNvPr>
          <p:cNvSpPr txBox="1"/>
          <p:nvPr/>
        </p:nvSpPr>
        <p:spPr>
          <a:xfrm>
            <a:off x="624108" y="2963954"/>
            <a:ext cx="1073188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100">
                <a:solidFill>
                  <a:schemeClr val="tx2"/>
                </a:solidFill>
              </a:rPr>
              <a:t>5170 </a:t>
            </a:r>
            <a:r>
              <a:rPr lang="es-ES" sz="1100" err="1">
                <a:solidFill>
                  <a:schemeClr val="tx2"/>
                </a:solidFill>
              </a:rPr>
              <a:t>rows</a:t>
            </a:r>
            <a:endParaRPr lang="es-ES" sz="1100">
              <a:solidFill>
                <a:schemeClr val="tx2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4716FF3-7FDF-4D42-A410-AA1D12AFC33E}"/>
              </a:ext>
            </a:extLst>
          </p:cNvPr>
          <p:cNvSpPr txBox="1"/>
          <p:nvPr/>
        </p:nvSpPr>
        <p:spPr>
          <a:xfrm>
            <a:off x="624108" y="3225564"/>
            <a:ext cx="1388026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100">
                <a:solidFill>
                  <a:schemeClr val="tx2"/>
                </a:solidFill>
              </a:rPr>
              <a:t>14 </a:t>
            </a:r>
            <a:r>
              <a:rPr lang="es-ES" sz="1100" err="1">
                <a:solidFill>
                  <a:schemeClr val="tx2"/>
                </a:solidFill>
              </a:rPr>
              <a:t>attributes</a:t>
            </a:r>
            <a:endParaRPr lang="es-ES" sz="1100">
              <a:solidFill>
                <a:schemeClr val="tx2"/>
              </a:solidFill>
            </a:endParaRPr>
          </a:p>
        </p:txBody>
      </p:sp>
      <p:pic>
        <p:nvPicPr>
          <p:cNvPr id="4" name="Imagen 4" descr="Tabla&#10;&#10;Descripción generada automáticamente">
            <a:extLst>
              <a:ext uri="{FF2B5EF4-FFF2-40B4-BE49-F238E27FC236}">
                <a16:creationId xmlns:a16="http://schemas.microsoft.com/office/drawing/2014/main" id="{6FE0142D-1335-4D2B-A134-78770EF370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507" t="631" r="203" b="9779"/>
          <a:stretch/>
        </p:blipFill>
        <p:spPr>
          <a:xfrm>
            <a:off x="1721809" y="2963954"/>
            <a:ext cx="6771139" cy="1942099"/>
          </a:xfrm>
          <a:prstGeom prst="rect">
            <a:avLst/>
          </a:prstGeom>
        </p:spPr>
      </p:pic>
      <p:pic>
        <p:nvPicPr>
          <p:cNvPr id="10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105" y="4568725"/>
            <a:ext cx="480650" cy="513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9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5863627C-EF2D-4570-90AC-347F515C4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771" y="108068"/>
            <a:ext cx="4440589" cy="307452"/>
          </a:xfrm>
          <a:prstGeom prst="rect">
            <a:avLst/>
          </a:prstGeom>
        </p:spPr>
      </p:pic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Define Naming Strategy</a:t>
            </a:r>
            <a:endParaRPr lang="en-US" sz="2800"/>
          </a:p>
        </p:txBody>
      </p:sp>
      <p:sp>
        <p:nvSpPr>
          <p:cNvPr id="113" name="Google Shape;113;p17"/>
          <p:cNvSpPr/>
          <p:nvPr/>
        </p:nvSpPr>
        <p:spPr>
          <a:xfrm>
            <a:off x="5504987" y="103817"/>
            <a:ext cx="913895" cy="327066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ráfico 2">
            <a:extLst>
              <a:ext uri="{FF2B5EF4-FFF2-40B4-BE49-F238E27FC236}">
                <a16:creationId xmlns:a16="http://schemas.microsoft.com/office/drawing/2014/main" id="{C4FC4985-8D6D-4938-A6E2-40BA8C9035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27990" y="1179284"/>
            <a:ext cx="6865274" cy="4130435"/>
          </a:xfrm>
          <a:prstGeom prst="rect">
            <a:avLst/>
          </a:prstGeom>
        </p:spPr>
      </p:pic>
      <p:pic>
        <p:nvPicPr>
          <p:cNvPr id="7" name="Google Shape;9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121" y="4526615"/>
            <a:ext cx="480650" cy="480672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311700" y="1371493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>
                <a:solidFill>
                  <a:srgbClr val="000000"/>
                </a:solidFill>
              </a:rPr>
              <a:t>Base Uri: </a:t>
            </a:r>
            <a:r>
              <a:rPr lang="en-US">
                <a:solidFill>
                  <a:schemeClr val="tx1"/>
                </a:solidFill>
              </a:rPr>
              <a:t>http://www.group01.org/aragon</a:t>
            </a:r>
            <a:endParaRPr lang="es-ES">
              <a:solidFill>
                <a:schemeClr val="tx1"/>
              </a:solidFill>
            </a:endParaRPr>
          </a:p>
          <a:p>
            <a:pPr>
              <a:lnSpc>
                <a:spcPct val="114999"/>
              </a:lnSpc>
            </a:pPr>
            <a:r>
              <a:rPr lang="en-US">
                <a:solidFill>
                  <a:srgbClr val="000000"/>
                </a:solidFill>
              </a:rPr>
              <a:t>Ontology: </a:t>
            </a:r>
            <a:r>
              <a:rPr lang="en-US">
                <a:solidFill>
                  <a:schemeClr val="tx1"/>
                </a:solidFill>
              </a:rPr>
              <a:t>/ontology</a:t>
            </a:r>
          </a:p>
          <a:p>
            <a:pPr>
              <a:lnSpc>
                <a:spcPct val="114999"/>
              </a:lnSpc>
            </a:pPr>
            <a:r>
              <a:rPr lang="en-US">
                <a:solidFill>
                  <a:srgbClr val="000000"/>
                </a:solidFill>
              </a:rPr>
              <a:t>Resources: </a:t>
            </a:r>
            <a:r>
              <a:rPr lang="en-US">
                <a:solidFill>
                  <a:schemeClr val="tx1"/>
                </a:solidFill>
              </a:rPr>
              <a:t>/resource</a:t>
            </a: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</a:endParaRP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</a:endParaRPr>
          </a:p>
          <a:p>
            <a:pPr>
              <a:lnSpc>
                <a:spcPct val="114999"/>
              </a:lnSpc>
            </a:pPr>
            <a:r>
              <a:rPr lang="en-US">
                <a:solidFill>
                  <a:schemeClr val="accent1"/>
                </a:solidFill>
              </a:rPr>
              <a:t>Examples:</a:t>
            </a:r>
          </a:p>
          <a:p>
            <a:pPr lvl="1">
              <a:lnSpc>
                <a:spcPct val="114999"/>
              </a:lnSpc>
            </a:pPr>
            <a:r>
              <a:rPr lang="en-US">
                <a:solidFill>
                  <a:srgbClr val="00000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http://group01.org/aragon/ontology/hasAwardPrice</a:t>
            </a:r>
            <a:endParaRPr lang="en-US">
              <a:solidFill>
                <a:srgbClr val="000000"/>
              </a:solidFill>
            </a:endParaRPr>
          </a:p>
          <a:p>
            <a:pPr lvl="1">
              <a:lnSpc>
                <a:spcPct val="114999"/>
              </a:lnSpc>
            </a:pPr>
            <a:r>
              <a:rPr lang="en-US">
                <a:solidFill>
                  <a:srgbClr val="000000"/>
                </a:solidFill>
              </a:rPr>
              <a:t>http://group01.org/aragon/resource/Company/RETEVISION_I_SA</a:t>
            </a:r>
            <a:endParaRPr lang="en-US">
              <a:solidFill>
                <a:srgbClr val="7F7F7F"/>
              </a:solidFill>
            </a:endParaRPr>
          </a:p>
          <a:p>
            <a:pPr>
              <a:lnSpc>
                <a:spcPct val="114999"/>
              </a:lnSpc>
            </a:pPr>
            <a:endParaRPr lang="en-US">
              <a:solidFill>
                <a:srgbClr val="333333"/>
              </a:solidFill>
            </a:endParaRPr>
          </a:p>
          <a:p>
            <a:pPr>
              <a:lnSpc>
                <a:spcPct val="114999"/>
              </a:lnSpc>
              <a:buNone/>
            </a:pPr>
            <a:endParaRPr lang="en-US">
              <a:solidFill>
                <a:srgbClr val="000000"/>
              </a:solidFill>
            </a:endParaRPr>
          </a:p>
          <a:p>
            <a:pPr>
              <a:lnSpc>
                <a:spcPct val="114999"/>
              </a:lnSpc>
              <a:buNone/>
            </a:pPr>
            <a:endParaRPr lang="en-US">
              <a:solidFill>
                <a:srgbClr val="7F7F7F"/>
              </a:solidFill>
            </a:endParaRPr>
          </a:p>
          <a:p>
            <a:pPr marL="0" indent="0">
              <a:lnSpc>
                <a:spcPct val="114999"/>
              </a:lnSpc>
              <a:spcAft>
                <a:spcPts val="1600"/>
              </a:spcAft>
              <a:buNone/>
            </a:pPr>
            <a:endParaRPr lang="es-ES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/>
              <a:t>Clean and Prepare</a:t>
            </a:r>
            <a:endParaRPr lang="en" sz="2800" b="0"/>
          </a:p>
          <a:p>
            <a:endParaRPr lang="en" sz="28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311700" y="1494398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s-ES" b="1" err="1">
                <a:solidFill>
                  <a:schemeClr val="accent5"/>
                </a:solidFill>
              </a:rPr>
              <a:t>Remove</a:t>
            </a:r>
            <a:r>
              <a:rPr lang="es-ES" b="1">
                <a:solidFill>
                  <a:schemeClr val="accent5"/>
                </a:solidFill>
              </a:rPr>
              <a:t> </a:t>
            </a:r>
            <a:r>
              <a:rPr lang="es-ES" err="1">
                <a:solidFill>
                  <a:schemeClr val="bg2"/>
                </a:solidFill>
              </a:rPr>
              <a:t>some</a:t>
            </a:r>
            <a:r>
              <a:rPr lang="es-ES">
                <a:solidFill>
                  <a:schemeClr val="bg2"/>
                </a:solidFill>
              </a:rPr>
              <a:t> </a:t>
            </a:r>
            <a:r>
              <a:rPr lang="es-ES" b="1" err="1">
                <a:solidFill>
                  <a:schemeClr val="accent5"/>
                </a:solidFill>
              </a:rPr>
              <a:t>columns</a:t>
            </a:r>
            <a:r>
              <a:rPr lang="es-ES" b="1">
                <a:solidFill>
                  <a:schemeClr val="accent5"/>
                </a:solidFill>
              </a:rPr>
              <a:t> </a:t>
            </a:r>
            <a:r>
              <a:rPr lang="es-ES" err="1">
                <a:solidFill>
                  <a:schemeClr val="bg2"/>
                </a:solidFill>
              </a:rPr>
              <a:t>we</a:t>
            </a:r>
            <a:r>
              <a:rPr lang="es-ES">
                <a:solidFill>
                  <a:schemeClr val="bg2"/>
                </a:solidFill>
              </a:rPr>
              <a:t> are </a:t>
            </a:r>
            <a:r>
              <a:rPr lang="es-ES" err="1">
                <a:solidFill>
                  <a:schemeClr val="bg2"/>
                </a:solidFill>
              </a:rPr>
              <a:t>not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insterested</a:t>
            </a:r>
            <a:r>
              <a:rPr lang="es-ES">
                <a:solidFill>
                  <a:schemeClr val="bg2"/>
                </a:solidFill>
              </a:rPr>
              <a:t> in, </a:t>
            </a:r>
            <a:r>
              <a:rPr lang="es-ES" err="1">
                <a:solidFill>
                  <a:schemeClr val="bg2"/>
                </a:solidFill>
              </a:rPr>
              <a:t>such</a:t>
            </a:r>
            <a:r>
              <a:rPr lang="es-ES">
                <a:solidFill>
                  <a:schemeClr val="bg2"/>
                </a:solidFill>
              </a:rPr>
              <a:t> as </a:t>
            </a:r>
            <a:r>
              <a:rPr lang="es-ES" err="1">
                <a:solidFill>
                  <a:schemeClr val="bg2"/>
                </a:solidFill>
              </a:rPr>
              <a:t>public</a:t>
            </a:r>
            <a:r>
              <a:rPr lang="es-ES">
                <a:solidFill>
                  <a:schemeClr val="bg2"/>
                </a:solidFill>
              </a:rPr>
              <a:t> </a:t>
            </a:r>
            <a:r>
              <a:rPr lang="es-ES" err="1">
                <a:solidFill>
                  <a:schemeClr val="bg2"/>
                </a:solidFill>
              </a:rPr>
              <a:t>instrument</a:t>
            </a:r>
            <a:r>
              <a:rPr lang="es-ES">
                <a:solidFill>
                  <a:schemeClr val="bg2"/>
                </a:solidFill>
              </a:rPr>
              <a:t>, </a:t>
            </a:r>
            <a:r>
              <a:rPr lang="es-ES" err="1">
                <a:solidFill>
                  <a:schemeClr val="bg2"/>
                </a:solidFill>
              </a:rPr>
              <a:t>year</a:t>
            </a:r>
            <a:r>
              <a:rPr lang="es-ES">
                <a:solidFill>
                  <a:schemeClr val="bg2"/>
                </a:solidFill>
              </a:rPr>
              <a:t>...</a:t>
            </a: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s-ES" b="1" err="1">
                <a:solidFill>
                  <a:schemeClr val="accent5"/>
                </a:solidFill>
              </a:rPr>
              <a:t>Remove</a:t>
            </a:r>
            <a:r>
              <a:rPr lang="es-ES" b="1">
                <a:solidFill>
                  <a:schemeClr val="accent5"/>
                </a:solidFill>
              </a:rPr>
              <a:t> </a:t>
            </a:r>
            <a:r>
              <a:rPr lang="es-ES" b="1" err="1">
                <a:solidFill>
                  <a:schemeClr val="accent5"/>
                </a:solidFill>
              </a:rPr>
              <a:t>rows</a:t>
            </a:r>
            <a:r>
              <a:rPr lang="es-ES" b="1">
                <a:solidFill>
                  <a:schemeClr val="bg2"/>
                </a:solidFill>
              </a:rPr>
              <a:t> </a:t>
            </a:r>
            <a:r>
              <a:rPr lang="es-ES" err="1">
                <a:solidFill>
                  <a:schemeClr val="bg2"/>
                </a:solidFill>
              </a:rPr>
              <a:t>with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blank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cells</a:t>
            </a:r>
            <a:endParaRPr lang="es-ES">
              <a:solidFill>
                <a:srgbClr val="7F7F7F"/>
              </a:solidFill>
            </a:endParaRP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s-ES" b="1" err="1">
                <a:solidFill>
                  <a:schemeClr val="accent5"/>
                </a:solidFill>
              </a:rPr>
              <a:t>Identify</a:t>
            </a:r>
            <a:r>
              <a:rPr lang="es-ES" b="1">
                <a:solidFill>
                  <a:schemeClr val="accent5"/>
                </a:solidFill>
              </a:rPr>
              <a:t> </a:t>
            </a:r>
            <a:r>
              <a:rPr lang="es-ES">
                <a:solidFill>
                  <a:schemeClr val="bg2"/>
                </a:solidFill>
              </a:rPr>
              <a:t>a </a:t>
            </a:r>
            <a:r>
              <a:rPr lang="es-ES" b="1" err="1">
                <a:solidFill>
                  <a:schemeClr val="accent5"/>
                </a:solidFill>
              </a:rPr>
              <a:t>unique</a:t>
            </a:r>
            <a:r>
              <a:rPr lang="es-ES" b="1">
                <a:solidFill>
                  <a:schemeClr val="accent5"/>
                </a:solidFill>
              </a:rPr>
              <a:t> </a:t>
            </a:r>
            <a:r>
              <a:rPr lang="es-ES" b="1" err="1">
                <a:solidFill>
                  <a:schemeClr val="accent5"/>
                </a:solidFill>
              </a:rPr>
              <a:t>key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for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every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contract</a:t>
            </a:r>
            <a:endParaRPr lang="es-ES">
              <a:solidFill>
                <a:schemeClr val="bg2"/>
              </a:solidFill>
            </a:endParaRP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s-ES" b="1" err="1">
                <a:solidFill>
                  <a:schemeClr val="accent5"/>
                </a:solidFill>
              </a:rPr>
              <a:t>Cluster</a:t>
            </a:r>
            <a:r>
              <a:rPr lang="es-ES" b="1">
                <a:solidFill>
                  <a:schemeClr val="accent5"/>
                </a:solidFill>
              </a:rPr>
              <a:t> </a:t>
            </a:r>
            <a:r>
              <a:rPr lang="es-ES">
                <a:solidFill>
                  <a:schemeClr val="bg2"/>
                </a:solidFill>
              </a:rPr>
              <a:t>similar </a:t>
            </a:r>
            <a:r>
              <a:rPr lang="es-ES" b="1" err="1">
                <a:solidFill>
                  <a:schemeClr val="accent5"/>
                </a:solidFill>
              </a:rPr>
              <a:t>values</a:t>
            </a:r>
            <a:r>
              <a:rPr lang="es-ES" b="1">
                <a:solidFill>
                  <a:schemeClr val="accent5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for</a:t>
            </a:r>
            <a:r>
              <a:rPr lang="es-ES" b="1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companies</a:t>
            </a:r>
            <a:r>
              <a:rPr lang="es-ES">
                <a:solidFill>
                  <a:schemeClr val="bg2"/>
                </a:solidFill>
              </a:rPr>
              <a:t> and </a:t>
            </a:r>
            <a:r>
              <a:rPr lang="es-ES" err="1">
                <a:solidFill>
                  <a:schemeClr val="bg2"/>
                </a:solidFill>
              </a:rPr>
              <a:t>government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requesters</a:t>
            </a:r>
            <a:r>
              <a:rPr lang="es-ES">
                <a:solidFill>
                  <a:schemeClr val="bg2"/>
                </a:solidFill>
              </a:rPr>
              <a:t> (</a:t>
            </a:r>
            <a:r>
              <a:rPr lang="es-ES" b="1" err="1">
                <a:solidFill>
                  <a:schemeClr val="bg2"/>
                </a:solidFill>
              </a:rPr>
              <a:t>Facets</a:t>
            </a:r>
            <a:r>
              <a:rPr lang="es-ES">
                <a:solidFill>
                  <a:schemeClr val="bg2"/>
                </a:solidFill>
              </a:rPr>
              <a:t>)</a:t>
            </a: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s-ES" b="1" err="1">
                <a:solidFill>
                  <a:schemeClr val="accent5"/>
                </a:solidFill>
              </a:rPr>
              <a:t>Convert</a:t>
            </a:r>
            <a:r>
              <a:rPr lang="es-ES" b="1">
                <a:solidFill>
                  <a:schemeClr val="accent5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prices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b="1" err="1">
                <a:solidFill>
                  <a:schemeClr val="accent5"/>
                </a:solidFill>
              </a:rPr>
              <a:t>to</a:t>
            </a:r>
            <a:r>
              <a:rPr lang="es-ES" b="1">
                <a:solidFill>
                  <a:schemeClr val="accent5"/>
                </a:solidFill>
              </a:rPr>
              <a:t> </a:t>
            </a:r>
            <a:r>
              <a:rPr lang="es-ES" b="1" err="1">
                <a:solidFill>
                  <a:schemeClr val="accent5"/>
                </a:solidFill>
              </a:rPr>
              <a:t>numbers</a:t>
            </a:r>
            <a:r>
              <a:rPr lang="es-ES" b="1">
                <a:solidFill>
                  <a:schemeClr val="accent5"/>
                </a:solidFill>
              </a:rPr>
              <a:t> </a:t>
            </a:r>
            <a:r>
              <a:rPr lang="es-ES">
                <a:solidFill>
                  <a:schemeClr val="bg2"/>
                </a:solidFill>
              </a:rPr>
              <a:t>in </a:t>
            </a:r>
            <a:r>
              <a:rPr lang="es-ES" err="1">
                <a:solidFill>
                  <a:schemeClr val="bg2"/>
                </a:solidFill>
              </a:rPr>
              <a:t>order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to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se</a:t>
            </a:r>
            <a:r>
              <a:rPr lang="es-ES" err="1">
                <a:solidFill>
                  <a:srgbClr val="000000"/>
                </a:solidFill>
              </a:rPr>
              <a:t>arch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for</a:t>
            </a:r>
            <a:r>
              <a:rPr lang="es-ES">
                <a:solidFill>
                  <a:srgbClr val="000000"/>
                </a:solidFill>
              </a:rPr>
              <a:t> </a:t>
            </a:r>
            <a:r>
              <a:rPr lang="es-ES" err="1">
                <a:solidFill>
                  <a:srgbClr val="000000"/>
                </a:solidFill>
              </a:rPr>
              <a:t>wrong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or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unusual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values</a:t>
            </a:r>
            <a:r>
              <a:rPr lang="es-ES">
                <a:solidFill>
                  <a:srgbClr val="000000"/>
                </a:solidFill>
              </a:rPr>
              <a:t> (</a:t>
            </a:r>
            <a:r>
              <a:rPr lang="es-ES" b="1" err="1">
                <a:solidFill>
                  <a:srgbClr val="000000"/>
                </a:solidFill>
              </a:rPr>
              <a:t>Facets</a:t>
            </a:r>
            <a:r>
              <a:rPr lang="es-ES">
                <a:solidFill>
                  <a:srgbClr val="000000"/>
                </a:solidFill>
              </a:rPr>
              <a:t>)</a:t>
            </a:r>
          </a:p>
        </p:txBody>
      </p:sp>
      <p:pic>
        <p:nvPicPr>
          <p:cNvPr id="5" name="Imagen 9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E9770242-629D-41EE-837F-C8AE531C0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771" y="108068"/>
            <a:ext cx="4440589" cy="307452"/>
          </a:xfrm>
          <a:prstGeom prst="rect">
            <a:avLst/>
          </a:prstGeom>
        </p:spPr>
      </p:pic>
      <p:sp>
        <p:nvSpPr>
          <p:cNvPr id="3" name="Google Shape;113;p17">
            <a:extLst>
              <a:ext uri="{FF2B5EF4-FFF2-40B4-BE49-F238E27FC236}">
                <a16:creationId xmlns:a16="http://schemas.microsoft.com/office/drawing/2014/main" id="{D187AA0E-FBCF-42EE-9ABE-71C21089428B}"/>
              </a:ext>
            </a:extLst>
          </p:cNvPr>
          <p:cNvSpPr/>
          <p:nvPr/>
        </p:nvSpPr>
        <p:spPr>
          <a:xfrm>
            <a:off x="6326305" y="110661"/>
            <a:ext cx="1132912" cy="303111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385" y="4396981"/>
            <a:ext cx="480650" cy="5138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5441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9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037F0529-06BC-4F37-A191-45902949D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771" y="108068"/>
            <a:ext cx="4440589" cy="307452"/>
          </a:xfrm>
          <a:prstGeom prst="rect">
            <a:avLst/>
          </a:prstGeom>
        </p:spPr>
      </p:pic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/>
              <a:t>Link and Reuse</a:t>
            </a:r>
            <a:endParaRPr lang="en-US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Aft>
                <a:spcPts val="1000"/>
              </a:spcAft>
            </a:pPr>
            <a:r>
              <a:rPr lang="es-ES" err="1">
                <a:solidFill>
                  <a:srgbClr val="000000"/>
                </a:solidFill>
              </a:rPr>
              <a:t>Ontologies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reused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were</a:t>
            </a:r>
            <a:r>
              <a:rPr lang="es-ES">
                <a:solidFill>
                  <a:srgbClr val="000000"/>
                </a:solidFill>
              </a:rPr>
              <a:t> :</a:t>
            </a:r>
            <a:endParaRPr lang="es-ES"/>
          </a:p>
          <a:p>
            <a:pPr lvl="1">
              <a:lnSpc>
                <a:spcPct val="7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http://purl.org/dc/terms</a:t>
            </a:r>
            <a:r>
              <a:rPr lang="es-ES">
                <a:solidFill>
                  <a:schemeClr val="bg2"/>
                </a:solidFill>
              </a:rPr>
              <a:t>  -&gt; </a:t>
            </a:r>
            <a:r>
              <a:rPr lang="es-ES" err="1">
                <a:solidFill>
                  <a:schemeClr val="bg2"/>
                </a:solidFill>
              </a:rPr>
              <a:t>Description</a:t>
            </a:r>
            <a:endParaRPr lang="es-ES">
              <a:solidFill>
                <a:schemeClr val="bg2"/>
              </a:solidFill>
            </a:endParaRPr>
          </a:p>
          <a:p>
            <a:pPr lvl="1">
              <a:lnSpc>
                <a:spcPct val="114999"/>
              </a:lnSpc>
              <a:spcBef>
                <a:spcPts val="0"/>
              </a:spcBef>
              <a:spcAft>
                <a:spcPts val="800"/>
              </a:spcAft>
            </a:pPr>
            <a:r>
              <a:rPr lang="es-ES">
                <a:solidFill>
                  <a:schemeClr val="bg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http://contsem.unizar.es/def/sector-publico/pproc</a:t>
            </a:r>
            <a:r>
              <a:rPr lang="es-ES">
                <a:solidFill>
                  <a:schemeClr val="bg2"/>
                </a:solidFill>
              </a:rPr>
              <a:t># -&gt; </a:t>
            </a:r>
            <a:r>
              <a:rPr lang="es-ES" err="1">
                <a:solidFill>
                  <a:schemeClr val="bg2"/>
                </a:solidFill>
              </a:rPr>
              <a:t>Several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classes</a:t>
            </a:r>
            <a:r>
              <a:rPr lang="es-ES">
                <a:solidFill>
                  <a:schemeClr val="bg2"/>
                </a:solidFill>
              </a:rPr>
              <a:t> and </a:t>
            </a:r>
            <a:r>
              <a:rPr lang="es-ES" err="1">
                <a:solidFill>
                  <a:schemeClr val="bg2"/>
                </a:solidFill>
              </a:rPr>
              <a:t>properties</a:t>
            </a:r>
            <a:endParaRPr lang="es-ES">
              <a:solidFill>
                <a:schemeClr val="bg2"/>
              </a:solidFill>
            </a:endParaRPr>
          </a:p>
          <a:p>
            <a:pPr lvl="1">
              <a:lnSpc>
                <a:spcPct val="114999"/>
              </a:lnSpc>
              <a:spcBef>
                <a:spcPts val="0"/>
              </a:spcBef>
              <a:spcAft>
                <a:spcPts val="800"/>
              </a:spcAft>
            </a:pPr>
            <a:r>
              <a:rPr lang="es-ES">
                <a:solidFill>
                  <a:schemeClr val="bg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http://www.w3.org/ns/org#Organization</a:t>
            </a:r>
            <a:r>
              <a:rPr lang="es-ES">
                <a:solidFill>
                  <a:schemeClr val="bg2"/>
                </a:solidFill>
              </a:rPr>
              <a:t> -&gt; </a:t>
            </a:r>
            <a:r>
              <a:rPr lang="es-ES" err="1">
                <a:solidFill>
                  <a:schemeClr val="bg2"/>
                </a:solidFill>
              </a:rPr>
              <a:t>Goverment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Requester</a:t>
            </a:r>
            <a:r>
              <a:rPr lang="es-ES">
                <a:solidFill>
                  <a:schemeClr val="bg2"/>
                </a:solidFill>
              </a:rPr>
              <a:t> </a:t>
            </a:r>
          </a:p>
          <a:p>
            <a:pPr marL="285750" indent="-285750">
              <a:lnSpc>
                <a:spcPct val="100000"/>
              </a:lnSpc>
              <a:spcBef>
                <a:spcPts val="300"/>
              </a:spcBef>
              <a:spcAft>
                <a:spcPts val="800"/>
              </a:spcAft>
            </a:pPr>
            <a:r>
              <a:rPr lang="es-ES" err="1">
                <a:solidFill>
                  <a:srgbClr val="000000"/>
                </a:solidFill>
              </a:rPr>
              <a:t>The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entities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that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we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were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able</a:t>
            </a:r>
            <a:r>
              <a:rPr lang="es-ES">
                <a:solidFill>
                  <a:srgbClr val="000000"/>
                </a:solidFill>
              </a:rPr>
              <a:t> to link </a:t>
            </a:r>
            <a:r>
              <a:rPr lang="es-ES" err="1">
                <a:solidFill>
                  <a:srgbClr val="000000"/>
                </a:solidFill>
              </a:rPr>
              <a:t>with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other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datasets</a:t>
            </a:r>
            <a:r>
              <a:rPr lang="es-ES">
                <a:solidFill>
                  <a:srgbClr val="000000"/>
                </a:solidFill>
              </a:rPr>
              <a:t> are </a:t>
            </a:r>
            <a:r>
              <a:rPr lang="es-ES" err="1">
                <a:solidFill>
                  <a:srgbClr val="000000"/>
                </a:solidFill>
              </a:rPr>
              <a:t>the</a:t>
            </a:r>
            <a:r>
              <a:rPr lang="es-ES">
                <a:solidFill>
                  <a:srgbClr val="000000"/>
                </a:solidFill>
              </a:rPr>
              <a:t> </a:t>
            </a:r>
            <a:r>
              <a:rPr lang="es-ES" err="1">
                <a:solidFill>
                  <a:srgbClr val="000000"/>
                </a:solidFill>
              </a:rPr>
              <a:t>Companies</a:t>
            </a:r>
            <a:r>
              <a:rPr lang="es-ES">
                <a:solidFill>
                  <a:srgbClr val="000000"/>
                </a:solidFill>
              </a:rPr>
              <a:t> and </a:t>
            </a:r>
            <a:r>
              <a:rPr lang="es-ES" err="1">
                <a:solidFill>
                  <a:srgbClr val="000000"/>
                </a:solidFill>
              </a:rPr>
              <a:t>the</a:t>
            </a:r>
            <a:r>
              <a:rPr lang="es-ES">
                <a:solidFill>
                  <a:srgbClr val="000000"/>
                </a:solidFill>
              </a:rPr>
              <a:t> </a:t>
            </a:r>
            <a:r>
              <a:rPr lang="es-ES" err="1">
                <a:solidFill>
                  <a:srgbClr val="000000"/>
                </a:solidFill>
              </a:rPr>
              <a:t>Goverment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Requester</a:t>
            </a:r>
            <a:r>
              <a:rPr lang="es-ES">
                <a:solidFill>
                  <a:srgbClr val="000000"/>
                </a:solidFill>
              </a:rPr>
              <a:t> (</a:t>
            </a:r>
            <a:r>
              <a:rPr lang="es-ES" err="1">
                <a:solidFill>
                  <a:srgbClr val="000000"/>
                </a:solidFill>
              </a:rPr>
              <a:t>Organization</a:t>
            </a:r>
            <a:r>
              <a:rPr lang="es-ES">
                <a:solidFill>
                  <a:srgbClr val="000000"/>
                </a:solidFill>
              </a:rPr>
              <a:t>)</a:t>
            </a:r>
            <a:endParaRPr lang="es-ES">
              <a:solidFill>
                <a:srgbClr val="7F7F7F"/>
              </a:solidFill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err="1">
                <a:solidFill>
                  <a:schemeClr val="accent1"/>
                </a:solidFill>
              </a:rPr>
              <a:t>Wikidata</a:t>
            </a:r>
            <a:endParaRPr lang="es-ES">
              <a:solidFill>
                <a:schemeClr val="accent1"/>
              </a:solidFill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err="1">
                <a:solidFill>
                  <a:schemeClr val="accent1"/>
                </a:solidFill>
              </a:rPr>
              <a:t>OpenCorporate</a:t>
            </a:r>
            <a:endParaRPr lang="es-ES">
              <a:solidFill>
                <a:schemeClr val="accent1"/>
              </a:solidFill>
            </a:endParaRPr>
          </a:p>
          <a:p>
            <a:pPr marL="742950" lvl="1" indent="-285750">
              <a:lnSpc>
                <a:spcPct val="114999"/>
              </a:lnSpc>
              <a:spcAft>
                <a:spcPts val="1600"/>
              </a:spcAft>
              <a:buSzPts val="1800"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113" name="Google Shape;113;p17"/>
          <p:cNvSpPr/>
          <p:nvPr/>
        </p:nvSpPr>
        <p:spPr>
          <a:xfrm>
            <a:off x="7307475" y="103817"/>
            <a:ext cx="905377" cy="306534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rupo 2"/>
          <p:cNvGrpSpPr/>
          <p:nvPr/>
        </p:nvGrpSpPr>
        <p:grpSpPr>
          <a:xfrm>
            <a:off x="460781" y="4311966"/>
            <a:ext cx="1490700" cy="513817"/>
            <a:chOff x="5478830" y="3615190"/>
            <a:chExt cx="1490700" cy="513817"/>
          </a:xfrm>
        </p:grpSpPr>
        <p:pic>
          <p:nvPicPr>
            <p:cNvPr id="6" name="Google Shape;89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488880" y="3615190"/>
              <a:ext cx="480650" cy="478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Google Shape;90;p1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6008230" y="3615190"/>
              <a:ext cx="480650" cy="4806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Google Shape;91;p1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478830" y="3615190"/>
              <a:ext cx="480650" cy="513817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246365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236060" y="466036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Develop Application: app requirements</a:t>
            </a:r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311700" y="993648"/>
            <a:ext cx="8679900" cy="9379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lnSpc>
                <a:spcPct val="142857"/>
              </a:lnSpc>
            </a:pPr>
            <a:r>
              <a:rPr lang="en" sz="1700">
                <a:solidFill>
                  <a:srgbClr val="000000"/>
                </a:solidFill>
              </a:rPr>
              <a:t>Search engine to find all public procurements in Aragon on 2017.</a:t>
            </a:r>
            <a:endParaRPr lang="en-US" sz="1500">
              <a:solidFill>
                <a:srgbClr val="000000"/>
              </a:solidFill>
            </a:endParaRPr>
          </a:p>
          <a:p>
            <a:pPr marL="285750" lvl="0" indent="-28575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</a:pPr>
            <a:r>
              <a:rPr lang="en" sz="1700">
                <a:solidFill>
                  <a:srgbClr val="000000"/>
                </a:solidFill>
              </a:rPr>
              <a:t>Users can filter by each type of info.</a:t>
            </a:r>
            <a:endParaRPr lang="es-ES" sz="1500">
              <a:solidFill>
                <a:srgbClr val="000000"/>
              </a:solidFill>
            </a:endParaRPr>
          </a:p>
        </p:txBody>
      </p:sp>
      <p:pic>
        <p:nvPicPr>
          <p:cNvPr id="120" name="Google Shape;120;p18"/>
          <p:cNvPicPr preferRelativeResize="0"/>
          <p:nvPr/>
        </p:nvPicPr>
        <p:blipFill rotWithShape="1">
          <a:blip r:embed="rId3">
            <a:alphaModFix/>
          </a:blip>
          <a:srcRect b="47346"/>
          <a:stretch/>
        </p:blipFill>
        <p:spPr>
          <a:xfrm>
            <a:off x="348025" y="2276303"/>
            <a:ext cx="8607276" cy="248412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255609" y="1912170"/>
            <a:ext cx="1871645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Filter by dataset column</a:t>
            </a:r>
            <a:endParaRPr lang="en-US" sz="1600">
              <a:solidFill>
                <a:srgbClr val="434343"/>
              </a:solidFill>
              <a:latin typeface="Source Sans Pro"/>
              <a:ea typeface="Source Sans Pro"/>
              <a:cs typeface="Source Sans Pro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2149759" y="1917293"/>
            <a:ext cx="2351463" cy="333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Display each row inside a card</a:t>
            </a:r>
            <a:endParaRPr lang="en-US" sz="1200">
              <a:solidFill>
                <a:srgbClr val="434343"/>
              </a:solidFill>
            </a:endParaRPr>
          </a:p>
        </p:txBody>
      </p:sp>
      <p:sp>
        <p:nvSpPr>
          <p:cNvPr id="123" name="Google Shape;123;p18"/>
          <p:cNvSpPr/>
          <p:nvPr/>
        </p:nvSpPr>
        <p:spPr>
          <a:xfrm>
            <a:off x="347027" y="2238203"/>
            <a:ext cx="1800405" cy="2598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rupo 1"/>
          <p:cNvGrpSpPr/>
          <p:nvPr/>
        </p:nvGrpSpPr>
        <p:grpSpPr>
          <a:xfrm>
            <a:off x="4678771" y="107300"/>
            <a:ext cx="4440589" cy="312505"/>
            <a:chOff x="4678771" y="107300"/>
            <a:chExt cx="4440589" cy="312505"/>
          </a:xfrm>
        </p:grpSpPr>
        <p:pic>
          <p:nvPicPr>
            <p:cNvPr id="4" name="Imagen 9" descr="Imagen que contiene Interfaz de usuario gráfica&#10;&#10;Descripción generada automáticamente">
              <a:extLst>
                <a:ext uri="{FF2B5EF4-FFF2-40B4-BE49-F238E27FC236}">
                  <a16:creationId xmlns:a16="http://schemas.microsoft.com/office/drawing/2014/main" id="{CC6E39F6-C283-4F1F-947B-DA6C782C3C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78771" y="108068"/>
              <a:ext cx="4440589" cy="307452"/>
            </a:xfrm>
            <a:prstGeom prst="rect">
              <a:avLst/>
            </a:prstGeom>
          </p:spPr>
        </p:pic>
        <p:sp>
          <p:nvSpPr>
            <p:cNvPr id="3" name="Google Shape;113;p17">
              <a:extLst>
                <a:ext uri="{FF2B5EF4-FFF2-40B4-BE49-F238E27FC236}">
                  <a16:creationId xmlns:a16="http://schemas.microsoft.com/office/drawing/2014/main" id="{D3022505-82DF-4E23-A30E-1D70B3C8A738}"/>
                </a:ext>
              </a:extLst>
            </p:cNvPr>
            <p:cNvSpPr/>
            <p:nvPr/>
          </p:nvSpPr>
          <p:spPr>
            <a:xfrm>
              <a:off x="8064360" y="107300"/>
              <a:ext cx="1036238" cy="312505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23;p18">
            <a:extLst>
              <a:ext uri="{FF2B5EF4-FFF2-40B4-BE49-F238E27FC236}">
                <a16:creationId xmlns:a16="http://schemas.microsoft.com/office/drawing/2014/main" id="{79DE927F-768A-4896-BE36-DE5E2FCEED22}"/>
              </a:ext>
            </a:extLst>
          </p:cNvPr>
          <p:cNvSpPr/>
          <p:nvPr/>
        </p:nvSpPr>
        <p:spPr>
          <a:xfrm>
            <a:off x="2181302" y="2238203"/>
            <a:ext cx="6844662" cy="2598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adroTexto 38"/>
          <p:cNvSpPr txBox="1"/>
          <p:nvPr/>
        </p:nvSpPr>
        <p:spPr>
          <a:xfrm>
            <a:off x="297199" y="1417633"/>
            <a:ext cx="5477782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AutoNum type="arabicPeriod"/>
            </a:pPr>
            <a:r>
              <a:rPr lang="es-ES" err="1"/>
              <a:t>Publish</a:t>
            </a:r>
            <a:r>
              <a:rPr lang="es-ES"/>
              <a:t> data to be </a:t>
            </a:r>
            <a:r>
              <a:rPr lang="es-ES" err="1"/>
              <a:t>consumed</a:t>
            </a:r>
            <a:r>
              <a:rPr lang="es-ES"/>
              <a:t> at </a:t>
            </a:r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of SPARQL </a:t>
            </a:r>
            <a:r>
              <a:rPr lang="es-ES" err="1"/>
              <a:t>endpoint</a:t>
            </a:r>
            <a:endParaRPr lang="es-ES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AutoNum type="arabicPeriod"/>
            </a:pPr>
            <a:r>
              <a:rPr lang="es-ES" err="1"/>
              <a:t>Develop</a:t>
            </a:r>
            <a:r>
              <a:rPr lang="es-ES"/>
              <a:t> </a:t>
            </a:r>
            <a:r>
              <a:rPr lang="es-ES" err="1"/>
              <a:t>frontend</a:t>
            </a:r>
            <a:r>
              <a:rPr lang="es-ES"/>
              <a:t>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AutoNum type="arabicPeriod"/>
            </a:pPr>
            <a:r>
              <a:rPr lang="es-ES" err="1"/>
              <a:t>Develop</a:t>
            </a:r>
            <a:r>
              <a:rPr lang="es-ES"/>
              <a:t> back-</a:t>
            </a:r>
            <a:r>
              <a:rPr lang="es-ES" err="1"/>
              <a:t>end</a:t>
            </a:r>
            <a:r>
              <a:rPr lang="es-ES"/>
              <a:t>: </a:t>
            </a:r>
            <a:r>
              <a:rPr lang="es-ES" err="1"/>
              <a:t>query</a:t>
            </a:r>
            <a:r>
              <a:rPr lang="es-ES"/>
              <a:t> data &amp; </a:t>
            </a:r>
            <a:r>
              <a:rPr lang="es-ES" err="1"/>
              <a:t>parse</a:t>
            </a:r>
            <a:r>
              <a:rPr lang="es-ES"/>
              <a:t> </a:t>
            </a:r>
            <a:r>
              <a:rPr lang="es-ES" err="1"/>
              <a:t>it</a:t>
            </a:r>
            <a:r>
              <a:rPr lang="es-ES"/>
              <a:t> to JSON</a:t>
            </a:r>
          </a:p>
          <a:p>
            <a:pPr marL="419100" indent="-61913">
              <a:spcBef>
                <a:spcPts val="600"/>
              </a:spcBef>
              <a:spcAft>
                <a:spcPts val="600"/>
              </a:spcAft>
            </a:pPr>
            <a:r>
              <a:rPr lang="es-ES"/>
              <a:t>    </a:t>
            </a:r>
            <a:r>
              <a:rPr lang="es-ES" err="1"/>
              <a:t>For</a:t>
            </a:r>
            <a:r>
              <a:rPr lang="es-ES"/>
              <a:t> </a:t>
            </a:r>
            <a:r>
              <a:rPr lang="es-ES" err="1"/>
              <a:t>each</a:t>
            </a:r>
            <a:r>
              <a:rPr lang="es-ES"/>
              <a:t> </a:t>
            </a:r>
            <a:r>
              <a:rPr lang="es-ES" err="1"/>
              <a:t>contract</a:t>
            </a:r>
            <a:r>
              <a:rPr lang="es-ES"/>
              <a:t>: </a:t>
            </a:r>
          </a:p>
          <a:p>
            <a:pPr marL="1168400" lvl="1" indent="-265113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/>
              <a:t>Load </a:t>
            </a:r>
            <a:r>
              <a:rPr lang="es-ES" err="1"/>
              <a:t>attributes</a:t>
            </a:r>
            <a:endParaRPr lang="es-ES"/>
          </a:p>
          <a:p>
            <a:pPr marL="1168400" lvl="1" indent="-265113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err="1"/>
              <a:t>Query</a:t>
            </a:r>
            <a:r>
              <a:rPr lang="es-ES"/>
              <a:t> </a:t>
            </a:r>
            <a:r>
              <a:rPr lang="es-ES" err="1"/>
              <a:t>Goverment</a:t>
            </a:r>
            <a:r>
              <a:rPr lang="es-ES"/>
              <a:t> </a:t>
            </a:r>
            <a:r>
              <a:rPr lang="es-ES" err="1"/>
              <a:t>Requester</a:t>
            </a:r>
            <a:endParaRPr lang="es-ES"/>
          </a:p>
          <a:p>
            <a:pPr marL="1168400" lvl="1" indent="-265113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err="1"/>
              <a:t>Query</a:t>
            </a:r>
            <a:r>
              <a:rPr lang="es-ES"/>
              <a:t> Company</a:t>
            </a:r>
          </a:p>
          <a:p>
            <a:pPr marL="358775" lvl="1" indent="-358775">
              <a:spcBef>
                <a:spcPts val="600"/>
              </a:spcBef>
              <a:buFont typeface="+mj-lt"/>
              <a:buAutoNum type="arabicPeriod" startAt="5"/>
            </a:pPr>
            <a:r>
              <a:rPr lang="es-ES"/>
              <a:t>App </a:t>
            </a:r>
            <a:r>
              <a:rPr lang="es-ES" err="1"/>
              <a:t>ready</a:t>
            </a:r>
            <a:r>
              <a:rPr lang="es-ES"/>
              <a:t> to </a:t>
            </a:r>
            <a:r>
              <a:rPr lang="es-ES" err="1"/>
              <a:t>view</a:t>
            </a:r>
            <a:r>
              <a:rPr lang="es-ES"/>
              <a:t> and </a:t>
            </a:r>
            <a:r>
              <a:rPr lang="es-ES" err="1"/>
              <a:t>filter</a:t>
            </a:r>
            <a:r>
              <a:rPr lang="es-ES"/>
              <a:t> data</a:t>
            </a:r>
          </a:p>
          <a:p>
            <a:pPr marL="717550" lvl="2" indent="-185738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II. </a:t>
            </a:r>
            <a:r>
              <a:rPr lang="es-ES" err="1"/>
              <a:t>Application</a:t>
            </a:r>
            <a:endParaRPr lang="es-ES"/>
          </a:p>
        </p:txBody>
      </p:sp>
      <p:grpSp>
        <p:nvGrpSpPr>
          <p:cNvPr id="46" name="Grupo 45"/>
          <p:cNvGrpSpPr/>
          <p:nvPr/>
        </p:nvGrpSpPr>
        <p:grpSpPr>
          <a:xfrm>
            <a:off x="4532728" y="2631484"/>
            <a:ext cx="2056304" cy="1907768"/>
            <a:chOff x="2688381" y="2793050"/>
            <a:chExt cx="2056304" cy="1907768"/>
          </a:xfrm>
        </p:grpSpPr>
        <p:pic>
          <p:nvPicPr>
            <p:cNvPr id="6" name="Imagen 4" descr="Imagen que contiene Interfaz de usuario gráfica&#10;&#10;Descripción generada automáticamente">
              <a:extLst>
                <a:ext uri="{FF2B5EF4-FFF2-40B4-BE49-F238E27FC236}">
                  <a16:creationId xmlns:a16="http://schemas.microsoft.com/office/drawing/2014/main" id="{CA0A2CF0-75EE-4BA2-AADA-C4EB07AD1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8381" y="4337893"/>
              <a:ext cx="582786" cy="362925"/>
            </a:xfrm>
            <a:prstGeom prst="rect">
              <a:avLst/>
            </a:prstGeom>
          </p:spPr>
        </p:pic>
        <p:grpSp>
          <p:nvGrpSpPr>
            <p:cNvPr id="20" name="Grupo 19"/>
            <p:cNvGrpSpPr/>
            <p:nvPr/>
          </p:nvGrpSpPr>
          <p:grpSpPr>
            <a:xfrm>
              <a:off x="3339631" y="2793050"/>
              <a:ext cx="1405054" cy="1872449"/>
              <a:chOff x="3543275" y="2459853"/>
              <a:chExt cx="1405054" cy="1872449"/>
            </a:xfrm>
          </p:grpSpPr>
          <p:sp>
            <p:nvSpPr>
              <p:cNvPr id="3" name="Disco magnético 2"/>
              <p:cNvSpPr/>
              <p:nvPr/>
            </p:nvSpPr>
            <p:spPr>
              <a:xfrm>
                <a:off x="3813420" y="2586341"/>
                <a:ext cx="880947" cy="1159726"/>
              </a:xfrm>
              <a:prstGeom prst="flowChartMagneticDisk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100">
                    <a:solidFill>
                      <a:schemeClr val="accent1"/>
                    </a:solidFill>
                  </a:rPr>
                  <a:t>RDF data</a:t>
                </a:r>
                <a:r>
                  <a:rPr lang="es-ES">
                    <a:solidFill>
                      <a:schemeClr val="accent1"/>
                    </a:solidFill>
                  </a:rPr>
                  <a:t>  </a:t>
                </a:r>
                <a:r>
                  <a:rPr lang="es-ES" sz="1050">
                    <a:solidFill>
                      <a:schemeClr val="accent1"/>
                    </a:solidFill>
                  </a:rPr>
                  <a:t>(</a:t>
                </a:r>
                <a:r>
                  <a:rPr lang="es-ES" sz="1050" err="1">
                    <a:solidFill>
                      <a:schemeClr val="accent1"/>
                    </a:solidFill>
                  </a:rPr>
                  <a:t>ttl</a:t>
                </a:r>
                <a:r>
                  <a:rPr lang="es-ES" sz="1050">
                    <a:solidFill>
                      <a:schemeClr val="accent1"/>
                    </a:solidFill>
                  </a:rPr>
                  <a:t> </a:t>
                </a:r>
                <a:r>
                  <a:rPr lang="es-ES" sz="1050" err="1">
                    <a:solidFill>
                      <a:schemeClr val="accent1"/>
                    </a:solidFill>
                  </a:rPr>
                  <a:t>format</a:t>
                </a:r>
                <a:r>
                  <a:rPr lang="es-ES" sz="1050">
                    <a:solidFill>
                      <a:schemeClr val="accent1"/>
                    </a:solidFill>
                  </a:rPr>
                  <a:t>)</a:t>
                </a:r>
                <a:endParaRPr lang="es-E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4" name="Rectángulo redondeado 3"/>
              <p:cNvSpPr/>
              <p:nvPr/>
            </p:nvSpPr>
            <p:spPr>
              <a:xfrm>
                <a:off x="3813420" y="3843644"/>
                <a:ext cx="981309" cy="34568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100">
                    <a:solidFill>
                      <a:schemeClr val="accent1"/>
                    </a:solidFill>
                  </a:rPr>
                  <a:t>SPARQL </a:t>
                </a:r>
                <a:r>
                  <a:rPr lang="es-ES" sz="1100" err="1">
                    <a:solidFill>
                      <a:schemeClr val="accent1"/>
                    </a:solidFill>
                  </a:rPr>
                  <a:t>endpoint</a:t>
                </a:r>
                <a:endParaRPr lang="es-ES" sz="110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5" name="Rectángulo redondeado 4"/>
              <p:cNvSpPr/>
              <p:nvPr/>
            </p:nvSpPr>
            <p:spPr>
              <a:xfrm>
                <a:off x="3543275" y="2459853"/>
                <a:ext cx="1405054" cy="1872449"/>
              </a:xfrm>
              <a:prstGeom prst="roundRect">
                <a:avLst/>
              </a:prstGeom>
              <a:noFill/>
              <a:ln>
                <a:solidFill>
                  <a:schemeClr val="accent5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7" name="Elipse 6"/>
              <p:cNvSpPr/>
              <p:nvPr/>
            </p:nvSpPr>
            <p:spPr>
              <a:xfrm>
                <a:off x="3588437" y="2603122"/>
                <a:ext cx="306660" cy="28993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50" b="1"/>
                  <a:t>1</a:t>
                </a:r>
              </a:p>
            </p:txBody>
          </p:sp>
        </p:grpSp>
      </p:grpSp>
      <p:grpSp>
        <p:nvGrpSpPr>
          <p:cNvPr id="21" name="Grupo 20"/>
          <p:cNvGrpSpPr/>
          <p:nvPr/>
        </p:nvGrpSpPr>
        <p:grpSpPr>
          <a:xfrm>
            <a:off x="6186577" y="1044670"/>
            <a:ext cx="1712861" cy="1517612"/>
            <a:chOff x="5052140" y="1531323"/>
            <a:chExt cx="1712861" cy="1517612"/>
          </a:xfrm>
        </p:grpSpPr>
        <p:pic>
          <p:nvPicPr>
            <p:cNvPr id="8" name="Google Shape;120;p18"/>
            <p:cNvPicPr preferRelativeResize="0"/>
            <p:nvPr/>
          </p:nvPicPr>
          <p:blipFill rotWithShape="1">
            <a:blip r:embed="rId4">
              <a:alphaModFix/>
            </a:blip>
            <a:srcRect r="49727" b="51919"/>
            <a:stretch/>
          </p:blipFill>
          <p:spPr>
            <a:xfrm>
              <a:off x="5490062" y="1628078"/>
              <a:ext cx="1058713" cy="64677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" name="Group 390"/>
            <p:cNvGrpSpPr>
              <a:grpSpLocks noChangeAspect="1"/>
            </p:cNvGrpSpPr>
            <p:nvPr/>
          </p:nvGrpSpPr>
          <p:grpSpPr>
            <a:xfrm>
              <a:off x="5179332" y="1531323"/>
              <a:ext cx="1585669" cy="1009126"/>
              <a:chOff x="3702888" y="1994368"/>
              <a:chExt cx="226243" cy="143982"/>
            </a:xfrm>
            <a:solidFill>
              <a:schemeClr val="accent2"/>
            </a:solidFill>
          </p:grpSpPr>
          <p:sp>
            <p:nvSpPr>
              <p:cNvPr id="10" name="Freeform 415"/>
              <p:cNvSpPr>
                <a:spLocks noChangeAspect="1"/>
              </p:cNvSpPr>
              <p:nvPr/>
            </p:nvSpPr>
            <p:spPr bwMode="auto">
              <a:xfrm>
                <a:off x="3702888" y="2121896"/>
                <a:ext cx="226243" cy="16454"/>
              </a:xfrm>
              <a:custGeom>
                <a:avLst/>
                <a:gdLst>
                  <a:gd name="T0" fmla="*/ 0 w 120"/>
                  <a:gd name="T1" fmla="*/ 0 h 8"/>
                  <a:gd name="T2" fmla="*/ 8 w 120"/>
                  <a:gd name="T3" fmla="*/ 8 h 8"/>
                  <a:gd name="T4" fmla="*/ 112 w 120"/>
                  <a:gd name="T5" fmla="*/ 8 h 8"/>
                  <a:gd name="T6" fmla="*/ 120 w 120"/>
                  <a:gd name="T7" fmla="*/ 0 h 8"/>
                  <a:gd name="T8" fmla="*/ 0 w 120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8">
                    <a:moveTo>
                      <a:pt x="0" y="0"/>
                    </a:moveTo>
                    <a:cubicBezTo>
                      <a:pt x="0" y="5"/>
                      <a:pt x="4" y="8"/>
                      <a:pt x="8" y="8"/>
                    </a:cubicBezTo>
                    <a:cubicBezTo>
                      <a:pt x="112" y="8"/>
                      <a:pt x="112" y="8"/>
                      <a:pt x="112" y="8"/>
                    </a:cubicBezTo>
                    <a:cubicBezTo>
                      <a:pt x="115" y="8"/>
                      <a:pt x="119" y="5"/>
                      <a:pt x="1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1" name="Freeform 416"/>
              <p:cNvSpPr>
                <a:spLocks noEditPoints="1"/>
              </p:cNvSpPr>
              <p:nvPr/>
            </p:nvSpPr>
            <p:spPr bwMode="auto">
              <a:xfrm>
                <a:off x="3733739" y="1994368"/>
                <a:ext cx="164541" cy="121349"/>
              </a:xfrm>
              <a:custGeom>
                <a:avLst/>
                <a:gdLst>
                  <a:gd name="T0" fmla="*/ 88 w 88"/>
                  <a:gd name="T1" fmla="*/ 64 h 64"/>
                  <a:gd name="T2" fmla="*/ 88 w 88"/>
                  <a:gd name="T3" fmla="*/ 63 h 64"/>
                  <a:gd name="T4" fmla="*/ 88 w 88"/>
                  <a:gd name="T5" fmla="*/ 4 h 64"/>
                  <a:gd name="T6" fmla="*/ 85 w 88"/>
                  <a:gd name="T7" fmla="*/ 0 h 64"/>
                  <a:gd name="T8" fmla="*/ 3 w 88"/>
                  <a:gd name="T9" fmla="*/ 0 h 64"/>
                  <a:gd name="T10" fmla="*/ 0 w 88"/>
                  <a:gd name="T11" fmla="*/ 4 h 64"/>
                  <a:gd name="T12" fmla="*/ 0 w 88"/>
                  <a:gd name="T13" fmla="*/ 63 h 64"/>
                  <a:gd name="T14" fmla="*/ 0 w 88"/>
                  <a:gd name="T15" fmla="*/ 64 h 64"/>
                  <a:gd name="T16" fmla="*/ 88 w 88"/>
                  <a:gd name="T17" fmla="*/ 64 h 64"/>
                  <a:gd name="T18" fmla="*/ 4 w 88"/>
                  <a:gd name="T19" fmla="*/ 4 h 64"/>
                  <a:gd name="T20" fmla="*/ 84 w 88"/>
                  <a:gd name="T21" fmla="*/ 4 h 64"/>
                  <a:gd name="T22" fmla="*/ 84 w 88"/>
                  <a:gd name="T23" fmla="*/ 60 h 64"/>
                  <a:gd name="T24" fmla="*/ 4 w 88"/>
                  <a:gd name="T25" fmla="*/ 60 h 64"/>
                  <a:gd name="T26" fmla="*/ 4 w 88"/>
                  <a:gd name="T27" fmla="*/ 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64">
                    <a:moveTo>
                      <a:pt x="88" y="64"/>
                    </a:moveTo>
                    <a:cubicBezTo>
                      <a:pt x="88" y="64"/>
                      <a:pt x="88" y="64"/>
                      <a:pt x="88" y="63"/>
                    </a:cubicBezTo>
                    <a:cubicBezTo>
                      <a:pt x="88" y="4"/>
                      <a:pt x="88" y="4"/>
                      <a:pt x="88" y="4"/>
                    </a:cubicBezTo>
                    <a:cubicBezTo>
                      <a:pt x="88" y="2"/>
                      <a:pt x="87" y="0"/>
                      <a:pt x="8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4"/>
                      <a:pt x="0" y="64"/>
                      <a:pt x="0" y="64"/>
                    </a:cubicBezTo>
                    <a:lnTo>
                      <a:pt x="88" y="64"/>
                    </a:lnTo>
                    <a:close/>
                    <a:moveTo>
                      <a:pt x="4" y="4"/>
                    </a:moveTo>
                    <a:cubicBezTo>
                      <a:pt x="84" y="4"/>
                      <a:pt x="84" y="4"/>
                      <a:pt x="84" y="4"/>
                    </a:cubicBezTo>
                    <a:cubicBezTo>
                      <a:pt x="84" y="60"/>
                      <a:pt x="84" y="60"/>
                      <a:pt x="84" y="60"/>
                    </a:cubicBezTo>
                    <a:cubicBezTo>
                      <a:pt x="4" y="60"/>
                      <a:pt x="4" y="60"/>
                      <a:pt x="4" y="60"/>
                    </a:cubicBezTo>
                    <a:lnTo>
                      <a:pt x="4" y="4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14" name="Elipse 13"/>
            <p:cNvSpPr/>
            <p:nvPr/>
          </p:nvSpPr>
          <p:spPr>
            <a:xfrm>
              <a:off x="5052140" y="2071846"/>
              <a:ext cx="306660" cy="289931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b="1"/>
                <a:t>2</a:t>
              </a:r>
            </a:p>
          </p:txBody>
        </p:sp>
        <p:pic>
          <p:nvPicPr>
            <p:cNvPr id="18" name="Imagen 17"/>
            <p:cNvPicPr>
              <a:picLocks noChangeAspect="1"/>
            </p:cNvPicPr>
            <p:nvPr/>
          </p:nvPicPr>
          <p:blipFill rotWithShape="1">
            <a:blip r:embed="rId5"/>
            <a:srcRect l="-641" t="2" r="562" b="458"/>
            <a:stretch/>
          </p:blipFill>
          <p:spPr>
            <a:xfrm>
              <a:off x="5791705" y="2577867"/>
              <a:ext cx="925551" cy="471068"/>
            </a:xfrm>
            <a:prstGeom prst="rect">
              <a:avLst/>
            </a:prstGeom>
          </p:spPr>
        </p:pic>
      </p:grpSp>
      <p:grpSp>
        <p:nvGrpSpPr>
          <p:cNvPr id="45" name="Grupo 44"/>
          <p:cNvGrpSpPr/>
          <p:nvPr/>
        </p:nvGrpSpPr>
        <p:grpSpPr>
          <a:xfrm>
            <a:off x="7923879" y="3616865"/>
            <a:ext cx="800856" cy="1415190"/>
            <a:chOff x="7518658" y="3687997"/>
            <a:chExt cx="800856" cy="1415190"/>
          </a:xfrm>
        </p:grpSpPr>
        <p:sp>
          <p:nvSpPr>
            <p:cNvPr id="16" name="Freeform 140"/>
            <p:cNvSpPr>
              <a:spLocks noEditPoints="1"/>
            </p:cNvSpPr>
            <p:nvPr/>
          </p:nvSpPr>
          <p:spPr bwMode="auto">
            <a:xfrm>
              <a:off x="7518658" y="3687997"/>
              <a:ext cx="800856" cy="911356"/>
            </a:xfrm>
            <a:custGeom>
              <a:avLst/>
              <a:gdLst>
                <a:gd name="T0" fmla="*/ 463 w 635"/>
                <a:gd name="T1" fmla="*/ 139 h 635"/>
                <a:gd name="T2" fmla="*/ 496 w 635"/>
                <a:gd name="T3" fmla="*/ 172 h 635"/>
                <a:gd name="T4" fmla="*/ 529 w 635"/>
                <a:gd name="T5" fmla="*/ 139 h 635"/>
                <a:gd name="T6" fmla="*/ 496 w 635"/>
                <a:gd name="T7" fmla="*/ 106 h 635"/>
                <a:gd name="T8" fmla="*/ 463 w 635"/>
                <a:gd name="T9" fmla="*/ 139 h 635"/>
                <a:gd name="T10" fmla="*/ 463 w 635"/>
                <a:gd name="T11" fmla="*/ 350 h 635"/>
                <a:gd name="T12" fmla="*/ 496 w 635"/>
                <a:gd name="T13" fmla="*/ 383 h 635"/>
                <a:gd name="T14" fmla="*/ 529 w 635"/>
                <a:gd name="T15" fmla="*/ 350 h 635"/>
                <a:gd name="T16" fmla="*/ 496 w 635"/>
                <a:gd name="T17" fmla="*/ 317 h 635"/>
                <a:gd name="T18" fmla="*/ 463 w 635"/>
                <a:gd name="T19" fmla="*/ 350 h 635"/>
                <a:gd name="T20" fmla="*/ 0 w 635"/>
                <a:gd name="T21" fmla="*/ 436 h 635"/>
                <a:gd name="T22" fmla="*/ 53 w 635"/>
                <a:gd name="T23" fmla="*/ 489 h 635"/>
                <a:gd name="T24" fmla="*/ 278 w 635"/>
                <a:gd name="T25" fmla="*/ 489 h 635"/>
                <a:gd name="T26" fmla="*/ 278 w 635"/>
                <a:gd name="T27" fmla="*/ 526 h 635"/>
                <a:gd name="T28" fmla="*/ 261 w 635"/>
                <a:gd name="T29" fmla="*/ 542 h 635"/>
                <a:gd name="T30" fmla="*/ 99 w 635"/>
                <a:gd name="T31" fmla="*/ 542 h 635"/>
                <a:gd name="T32" fmla="*/ 66 w 635"/>
                <a:gd name="T33" fmla="*/ 575 h 635"/>
                <a:gd name="T34" fmla="*/ 99 w 635"/>
                <a:gd name="T35" fmla="*/ 608 h 635"/>
                <a:gd name="T36" fmla="*/ 261 w 635"/>
                <a:gd name="T37" fmla="*/ 608 h 635"/>
                <a:gd name="T38" fmla="*/ 311 w 635"/>
                <a:gd name="T39" fmla="*/ 635 h 635"/>
                <a:gd name="T40" fmla="*/ 360 w 635"/>
                <a:gd name="T41" fmla="*/ 608 h 635"/>
                <a:gd name="T42" fmla="*/ 535 w 635"/>
                <a:gd name="T43" fmla="*/ 608 h 635"/>
                <a:gd name="T44" fmla="*/ 569 w 635"/>
                <a:gd name="T45" fmla="*/ 575 h 635"/>
                <a:gd name="T46" fmla="*/ 535 w 635"/>
                <a:gd name="T47" fmla="*/ 542 h 635"/>
                <a:gd name="T48" fmla="*/ 360 w 635"/>
                <a:gd name="T49" fmla="*/ 542 h 635"/>
                <a:gd name="T50" fmla="*/ 344 w 635"/>
                <a:gd name="T51" fmla="*/ 526 h 635"/>
                <a:gd name="T52" fmla="*/ 344 w 635"/>
                <a:gd name="T53" fmla="*/ 489 h 635"/>
                <a:gd name="T54" fmla="*/ 582 w 635"/>
                <a:gd name="T55" fmla="*/ 489 h 635"/>
                <a:gd name="T56" fmla="*/ 635 w 635"/>
                <a:gd name="T57" fmla="*/ 436 h 635"/>
                <a:gd name="T58" fmla="*/ 635 w 635"/>
                <a:gd name="T59" fmla="*/ 53 h 635"/>
                <a:gd name="T60" fmla="*/ 582 w 635"/>
                <a:gd name="T61" fmla="*/ 0 h 635"/>
                <a:gd name="T62" fmla="*/ 53 w 635"/>
                <a:gd name="T63" fmla="*/ 0 h 635"/>
                <a:gd name="T64" fmla="*/ 0 w 635"/>
                <a:gd name="T65" fmla="*/ 53 h 635"/>
                <a:gd name="T66" fmla="*/ 0 w 635"/>
                <a:gd name="T67" fmla="*/ 436 h 635"/>
                <a:gd name="T68" fmla="*/ 95 w 635"/>
                <a:gd name="T69" fmla="*/ 66 h 635"/>
                <a:gd name="T70" fmla="*/ 539 w 635"/>
                <a:gd name="T71" fmla="*/ 66 h 635"/>
                <a:gd name="T72" fmla="*/ 569 w 635"/>
                <a:gd name="T73" fmla="*/ 95 h 635"/>
                <a:gd name="T74" fmla="*/ 569 w 635"/>
                <a:gd name="T75" fmla="*/ 183 h 635"/>
                <a:gd name="T76" fmla="*/ 539 w 635"/>
                <a:gd name="T77" fmla="*/ 212 h 635"/>
                <a:gd name="T78" fmla="*/ 95 w 635"/>
                <a:gd name="T79" fmla="*/ 212 h 635"/>
                <a:gd name="T80" fmla="*/ 66 w 635"/>
                <a:gd name="T81" fmla="*/ 183 h 635"/>
                <a:gd name="T82" fmla="*/ 66 w 635"/>
                <a:gd name="T83" fmla="*/ 95 h 635"/>
                <a:gd name="T84" fmla="*/ 95 w 635"/>
                <a:gd name="T85" fmla="*/ 66 h 635"/>
                <a:gd name="T86" fmla="*/ 95 w 635"/>
                <a:gd name="T87" fmla="*/ 278 h 635"/>
                <a:gd name="T88" fmla="*/ 539 w 635"/>
                <a:gd name="T89" fmla="*/ 278 h 635"/>
                <a:gd name="T90" fmla="*/ 569 w 635"/>
                <a:gd name="T91" fmla="*/ 307 h 635"/>
                <a:gd name="T92" fmla="*/ 569 w 635"/>
                <a:gd name="T93" fmla="*/ 394 h 635"/>
                <a:gd name="T94" fmla="*/ 539 w 635"/>
                <a:gd name="T95" fmla="*/ 423 h 635"/>
                <a:gd name="T96" fmla="*/ 95 w 635"/>
                <a:gd name="T97" fmla="*/ 423 h 635"/>
                <a:gd name="T98" fmla="*/ 66 w 635"/>
                <a:gd name="T99" fmla="*/ 394 h 635"/>
                <a:gd name="T100" fmla="*/ 66 w 635"/>
                <a:gd name="T101" fmla="*/ 307 h 635"/>
                <a:gd name="T102" fmla="*/ 95 w 635"/>
                <a:gd name="T103" fmla="*/ 278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35" h="635">
                  <a:moveTo>
                    <a:pt x="463" y="139"/>
                  </a:moveTo>
                  <a:cubicBezTo>
                    <a:pt x="463" y="157"/>
                    <a:pt x="478" y="172"/>
                    <a:pt x="496" y="172"/>
                  </a:cubicBezTo>
                  <a:cubicBezTo>
                    <a:pt x="514" y="172"/>
                    <a:pt x="529" y="157"/>
                    <a:pt x="529" y="139"/>
                  </a:cubicBezTo>
                  <a:cubicBezTo>
                    <a:pt x="529" y="121"/>
                    <a:pt x="514" y="106"/>
                    <a:pt x="496" y="106"/>
                  </a:cubicBezTo>
                  <a:cubicBezTo>
                    <a:pt x="478" y="106"/>
                    <a:pt x="463" y="121"/>
                    <a:pt x="463" y="139"/>
                  </a:cubicBezTo>
                  <a:close/>
                  <a:moveTo>
                    <a:pt x="463" y="350"/>
                  </a:moveTo>
                  <a:cubicBezTo>
                    <a:pt x="463" y="369"/>
                    <a:pt x="478" y="383"/>
                    <a:pt x="496" y="383"/>
                  </a:cubicBezTo>
                  <a:cubicBezTo>
                    <a:pt x="514" y="383"/>
                    <a:pt x="529" y="369"/>
                    <a:pt x="529" y="350"/>
                  </a:cubicBezTo>
                  <a:cubicBezTo>
                    <a:pt x="529" y="332"/>
                    <a:pt x="514" y="317"/>
                    <a:pt x="496" y="317"/>
                  </a:cubicBezTo>
                  <a:cubicBezTo>
                    <a:pt x="478" y="317"/>
                    <a:pt x="463" y="332"/>
                    <a:pt x="463" y="350"/>
                  </a:cubicBezTo>
                  <a:close/>
                  <a:moveTo>
                    <a:pt x="0" y="436"/>
                  </a:moveTo>
                  <a:cubicBezTo>
                    <a:pt x="0" y="466"/>
                    <a:pt x="24" y="489"/>
                    <a:pt x="53" y="489"/>
                  </a:cubicBezTo>
                  <a:cubicBezTo>
                    <a:pt x="278" y="489"/>
                    <a:pt x="278" y="489"/>
                    <a:pt x="278" y="489"/>
                  </a:cubicBezTo>
                  <a:cubicBezTo>
                    <a:pt x="278" y="526"/>
                    <a:pt x="278" y="526"/>
                    <a:pt x="278" y="526"/>
                  </a:cubicBezTo>
                  <a:cubicBezTo>
                    <a:pt x="271" y="530"/>
                    <a:pt x="266" y="536"/>
                    <a:pt x="261" y="542"/>
                  </a:cubicBezTo>
                  <a:cubicBezTo>
                    <a:pt x="99" y="542"/>
                    <a:pt x="99" y="542"/>
                    <a:pt x="99" y="542"/>
                  </a:cubicBezTo>
                  <a:cubicBezTo>
                    <a:pt x="81" y="542"/>
                    <a:pt x="66" y="557"/>
                    <a:pt x="66" y="575"/>
                  </a:cubicBezTo>
                  <a:cubicBezTo>
                    <a:pt x="66" y="593"/>
                    <a:pt x="81" y="608"/>
                    <a:pt x="99" y="608"/>
                  </a:cubicBezTo>
                  <a:cubicBezTo>
                    <a:pt x="261" y="608"/>
                    <a:pt x="261" y="608"/>
                    <a:pt x="261" y="608"/>
                  </a:cubicBezTo>
                  <a:cubicBezTo>
                    <a:pt x="272" y="624"/>
                    <a:pt x="290" y="635"/>
                    <a:pt x="311" y="635"/>
                  </a:cubicBezTo>
                  <a:cubicBezTo>
                    <a:pt x="331" y="635"/>
                    <a:pt x="349" y="624"/>
                    <a:pt x="360" y="608"/>
                  </a:cubicBezTo>
                  <a:cubicBezTo>
                    <a:pt x="535" y="608"/>
                    <a:pt x="535" y="608"/>
                    <a:pt x="535" y="608"/>
                  </a:cubicBezTo>
                  <a:cubicBezTo>
                    <a:pt x="554" y="608"/>
                    <a:pt x="569" y="593"/>
                    <a:pt x="569" y="575"/>
                  </a:cubicBezTo>
                  <a:cubicBezTo>
                    <a:pt x="569" y="557"/>
                    <a:pt x="554" y="542"/>
                    <a:pt x="535" y="542"/>
                  </a:cubicBezTo>
                  <a:cubicBezTo>
                    <a:pt x="360" y="542"/>
                    <a:pt x="360" y="542"/>
                    <a:pt x="360" y="542"/>
                  </a:cubicBezTo>
                  <a:cubicBezTo>
                    <a:pt x="356" y="536"/>
                    <a:pt x="350" y="530"/>
                    <a:pt x="344" y="526"/>
                  </a:cubicBezTo>
                  <a:cubicBezTo>
                    <a:pt x="344" y="489"/>
                    <a:pt x="344" y="489"/>
                    <a:pt x="344" y="489"/>
                  </a:cubicBezTo>
                  <a:cubicBezTo>
                    <a:pt x="582" y="489"/>
                    <a:pt x="582" y="489"/>
                    <a:pt x="582" y="489"/>
                  </a:cubicBezTo>
                  <a:cubicBezTo>
                    <a:pt x="611" y="489"/>
                    <a:pt x="635" y="466"/>
                    <a:pt x="635" y="436"/>
                  </a:cubicBezTo>
                  <a:cubicBezTo>
                    <a:pt x="635" y="53"/>
                    <a:pt x="635" y="53"/>
                    <a:pt x="635" y="53"/>
                  </a:cubicBezTo>
                  <a:cubicBezTo>
                    <a:pt x="635" y="24"/>
                    <a:pt x="611" y="0"/>
                    <a:pt x="582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3"/>
                  </a:cubicBezTo>
                  <a:lnTo>
                    <a:pt x="0" y="436"/>
                  </a:lnTo>
                  <a:close/>
                  <a:moveTo>
                    <a:pt x="95" y="66"/>
                  </a:moveTo>
                  <a:cubicBezTo>
                    <a:pt x="539" y="66"/>
                    <a:pt x="539" y="66"/>
                    <a:pt x="539" y="66"/>
                  </a:cubicBezTo>
                  <a:cubicBezTo>
                    <a:pt x="556" y="66"/>
                    <a:pt x="569" y="79"/>
                    <a:pt x="569" y="95"/>
                  </a:cubicBezTo>
                  <a:cubicBezTo>
                    <a:pt x="569" y="183"/>
                    <a:pt x="569" y="183"/>
                    <a:pt x="569" y="183"/>
                  </a:cubicBezTo>
                  <a:cubicBezTo>
                    <a:pt x="569" y="199"/>
                    <a:pt x="556" y="212"/>
                    <a:pt x="539" y="212"/>
                  </a:cubicBezTo>
                  <a:cubicBezTo>
                    <a:pt x="95" y="212"/>
                    <a:pt x="95" y="212"/>
                    <a:pt x="95" y="212"/>
                  </a:cubicBezTo>
                  <a:cubicBezTo>
                    <a:pt x="79" y="212"/>
                    <a:pt x="66" y="199"/>
                    <a:pt x="66" y="183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79"/>
                    <a:pt x="79" y="66"/>
                    <a:pt x="95" y="66"/>
                  </a:cubicBezTo>
                  <a:close/>
                  <a:moveTo>
                    <a:pt x="95" y="278"/>
                  </a:moveTo>
                  <a:cubicBezTo>
                    <a:pt x="539" y="278"/>
                    <a:pt x="539" y="278"/>
                    <a:pt x="539" y="278"/>
                  </a:cubicBezTo>
                  <a:cubicBezTo>
                    <a:pt x="556" y="278"/>
                    <a:pt x="569" y="291"/>
                    <a:pt x="569" y="307"/>
                  </a:cubicBezTo>
                  <a:cubicBezTo>
                    <a:pt x="569" y="394"/>
                    <a:pt x="569" y="394"/>
                    <a:pt x="569" y="394"/>
                  </a:cubicBezTo>
                  <a:cubicBezTo>
                    <a:pt x="569" y="410"/>
                    <a:pt x="556" y="423"/>
                    <a:pt x="539" y="423"/>
                  </a:cubicBezTo>
                  <a:cubicBezTo>
                    <a:pt x="95" y="423"/>
                    <a:pt x="95" y="423"/>
                    <a:pt x="95" y="423"/>
                  </a:cubicBezTo>
                  <a:cubicBezTo>
                    <a:pt x="79" y="423"/>
                    <a:pt x="66" y="410"/>
                    <a:pt x="66" y="394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291"/>
                    <a:pt x="79" y="278"/>
                    <a:pt x="95" y="27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ES_tradnl"/>
            </a:p>
          </p:txBody>
        </p:sp>
        <p:pic>
          <p:nvPicPr>
            <p:cNvPr id="19" name="Imagen 18"/>
            <p:cNvPicPr>
              <a:picLocks noChangeAspect="1"/>
            </p:cNvPicPr>
            <p:nvPr/>
          </p:nvPicPr>
          <p:blipFill rotWithShape="1">
            <a:blip r:embed="rId5"/>
            <a:srcRect l="65864" b="-6464"/>
            <a:stretch/>
          </p:blipFill>
          <p:spPr>
            <a:xfrm>
              <a:off x="7973503" y="4599353"/>
              <a:ext cx="315699" cy="503834"/>
            </a:xfrm>
            <a:prstGeom prst="rect">
              <a:avLst/>
            </a:prstGeom>
          </p:spPr>
        </p:pic>
      </p:grpSp>
      <p:sp>
        <p:nvSpPr>
          <p:cNvPr id="35" name="Arco 34"/>
          <p:cNvSpPr/>
          <p:nvPr/>
        </p:nvSpPr>
        <p:spPr>
          <a:xfrm rot="8739667">
            <a:off x="6546147" y="3144297"/>
            <a:ext cx="2019200" cy="1079927"/>
          </a:xfrm>
          <a:prstGeom prst="arc">
            <a:avLst>
              <a:gd name="adj1" fmla="val 16407344"/>
              <a:gd name="adj2" fmla="val 0"/>
            </a:avLst>
          </a:prstGeom>
          <a:ln>
            <a:solidFill>
              <a:schemeClr val="tx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Elipse 35"/>
          <p:cNvSpPr/>
          <p:nvPr/>
        </p:nvSpPr>
        <p:spPr>
          <a:xfrm>
            <a:off x="7449281" y="3542832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b="1"/>
              <a:t>3</a:t>
            </a:r>
          </a:p>
        </p:txBody>
      </p:sp>
      <p:sp>
        <p:nvSpPr>
          <p:cNvPr id="37" name="Arco 36"/>
          <p:cNvSpPr/>
          <p:nvPr/>
        </p:nvSpPr>
        <p:spPr>
          <a:xfrm rot="21228556">
            <a:off x="7196728" y="1755603"/>
            <a:ext cx="1447527" cy="3703723"/>
          </a:xfrm>
          <a:prstGeom prst="arc">
            <a:avLst>
              <a:gd name="adj1" fmla="val 16726914"/>
              <a:gd name="adj2" fmla="val 20782893"/>
            </a:avLst>
          </a:prstGeom>
          <a:ln>
            <a:solidFill>
              <a:schemeClr val="tx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Elipse 37"/>
          <p:cNvSpPr/>
          <p:nvPr/>
        </p:nvSpPr>
        <p:spPr>
          <a:xfrm>
            <a:off x="8469635" y="2313316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b="1"/>
              <a:t>4</a:t>
            </a:r>
          </a:p>
        </p:txBody>
      </p:sp>
      <p:sp>
        <p:nvSpPr>
          <p:cNvPr id="40" name="Elipse 39"/>
          <p:cNvSpPr/>
          <p:nvPr/>
        </p:nvSpPr>
        <p:spPr>
          <a:xfrm>
            <a:off x="297199" y="1454177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/>
              <a:t>1</a:t>
            </a:r>
          </a:p>
        </p:txBody>
      </p:sp>
      <p:sp>
        <p:nvSpPr>
          <p:cNvPr id="41" name="Elipse 40"/>
          <p:cNvSpPr/>
          <p:nvPr/>
        </p:nvSpPr>
        <p:spPr>
          <a:xfrm>
            <a:off x="297199" y="1811865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/>
              <a:t>2</a:t>
            </a:r>
          </a:p>
        </p:txBody>
      </p:sp>
      <p:sp>
        <p:nvSpPr>
          <p:cNvPr id="42" name="Elipse 41"/>
          <p:cNvSpPr/>
          <p:nvPr/>
        </p:nvSpPr>
        <p:spPr>
          <a:xfrm>
            <a:off x="297199" y="2178875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/>
              <a:t>3</a:t>
            </a:r>
          </a:p>
        </p:txBody>
      </p:sp>
      <p:sp>
        <p:nvSpPr>
          <p:cNvPr id="44" name="Elipse 43"/>
          <p:cNvSpPr/>
          <p:nvPr/>
        </p:nvSpPr>
        <p:spPr>
          <a:xfrm>
            <a:off x="293223" y="3981822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/>
              <a:t>4</a:t>
            </a:r>
          </a:p>
        </p:txBody>
      </p:sp>
      <p:sp>
        <p:nvSpPr>
          <p:cNvPr id="47" name="Arco 46"/>
          <p:cNvSpPr/>
          <p:nvPr/>
        </p:nvSpPr>
        <p:spPr>
          <a:xfrm rot="20134786">
            <a:off x="5792453" y="4034463"/>
            <a:ext cx="2184328" cy="968104"/>
          </a:xfrm>
          <a:prstGeom prst="arc">
            <a:avLst>
              <a:gd name="adj1" fmla="val 16407344"/>
              <a:gd name="adj2" fmla="val 0"/>
            </a:avLst>
          </a:prstGeom>
          <a:ln>
            <a:solidFill>
              <a:schemeClr val="tx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8" name="Grupo 47"/>
          <p:cNvGrpSpPr/>
          <p:nvPr/>
        </p:nvGrpSpPr>
        <p:grpSpPr>
          <a:xfrm>
            <a:off x="4678771" y="107300"/>
            <a:ext cx="4440589" cy="312505"/>
            <a:chOff x="4678771" y="107300"/>
            <a:chExt cx="4440589" cy="312505"/>
          </a:xfrm>
        </p:grpSpPr>
        <p:pic>
          <p:nvPicPr>
            <p:cNvPr id="49" name="Imagen 9" descr="Imagen que contiene Interfaz de usuario gráfica&#10;&#10;Descripción generada automáticamente">
              <a:extLst>
                <a:ext uri="{FF2B5EF4-FFF2-40B4-BE49-F238E27FC236}">
                  <a16:creationId xmlns:a16="http://schemas.microsoft.com/office/drawing/2014/main" id="{CC6E39F6-C283-4F1F-947B-DA6C782C3C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78771" y="108068"/>
              <a:ext cx="4440589" cy="307452"/>
            </a:xfrm>
            <a:prstGeom prst="rect">
              <a:avLst/>
            </a:prstGeom>
          </p:spPr>
        </p:pic>
        <p:sp>
          <p:nvSpPr>
            <p:cNvPr id="50" name="Google Shape;113;p17">
              <a:extLst>
                <a:ext uri="{FF2B5EF4-FFF2-40B4-BE49-F238E27FC236}">
                  <a16:creationId xmlns:a16="http://schemas.microsoft.com/office/drawing/2014/main" id="{D3022505-82DF-4E23-A30E-1D70B3C8A738}"/>
                </a:ext>
              </a:extLst>
            </p:cNvPr>
            <p:cNvSpPr/>
            <p:nvPr/>
          </p:nvSpPr>
          <p:spPr>
            <a:xfrm>
              <a:off x="8064360" y="107300"/>
              <a:ext cx="1036238" cy="312505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0998203"/>
      </p:ext>
    </p:extLst>
  </p:cSld>
  <p:clrMapOvr>
    <a:masterClrMapping/>
  </p:clrMapOvr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12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Plum</vt:lpstr>
      <vt:lpstr>Open Data and Knowledge Graphs Hands-on Group 01</vt:lpstr>
      <vt:lpstr>Contents</vt:lpstr>
      <vt:lpstr>I. Open Data Generation Process</vt:lpstr>
      <vt:lpstr>Select, Obtain Access and Analyse Data Source</vt:lpstr>
      <vt:lpstr>Define Naming Strategy</vt:lpstr>
      <vt:lpstr>Clean and Prepare </vt:lpstr>
      <vt:lpstr>Link and Reuse</vt:lpstr>
      <vt:lpstr>Develop Application: app requirements</vt:lpstr>
      <vt:lpstr>II. Application</vt:lpstr>
      <vt:lpstr>Demo</vt:lpstr>
      <vt:lpstr>PowerPoint Presentation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Data and Knowledge Graphs Hands-on Group 01</dc:title>
  <cp:revision>1</cp:revision>
  <dcterms:modified xsi:type="dcterms:W3CDTF">2020-11-24T18:31:25Z</dcterms:modified>
</cp:coreProperties>
</file>

<file path=docProps/thumbnail.jpeg>
</file>